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226" autoAdjust="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0C9DE2-732D-4A47-B981-8E877FEAD5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5F4D605-034E-4CC9-9D0E-C55CE3B67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C94A6C2-1F77-4715-820E-630EBAA04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BC31B4-EA1C-4919-BF02-7BE5504C0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51F500-135F-4D6C-BF60-24B706ABC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876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F81C51-9506-4BC2-9505-98C75BBE0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4F495BF-E3F1-4A5D-9F0A-5D50BCA333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A580FB3-4B6B-476B-A0C1-59C2FE83F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69543F-187E-4059-A759-F2AA0D046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197C80-7359-4E25-B479-600FFF862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274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D0C408D-9413-4BAB-807A-B850FCE3A3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7268CA0-4B7E-49C1-9908-51F117EF9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7D71CA7-6F52-47E1-890A-3D393A14C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DD04C88-CED4-42A2-A32A-3D88702F1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D74E7A-69AF-4EF6-80C5-05751AC3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1955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3DF60C-9576-46FF-A715-C8C7C230A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F855B82-285C-4035-B2B1-43E77C0AF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9DA2DD-7126-48D2-8D3B-64C150BF0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EFAA1F-B17D-4B4B-9BB7-6746FEB2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95B3921-01E0-4AA5-A44A-3B8ECF94F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9187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FCE489-BED6-4927-9E6B-75FAE4014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16D59F-9A13-4ECC-A16F-9DA4A0ADD2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1B1B39-DA7E-45BC-B62F-3066306FF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EE4B311-47F3-41B9-9CDF-316F62E8D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9748FAC-7339-4673-9336-594FF47AA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805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903748-66BA-4BDC-B64B-95DD8AB74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2A6E32A-B507-45F9-8094-F483B761F0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B74B276-7DC0-4D7C-8AF5-7005A5120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DBB8682-71BE-498A-ACB4-F470D2E25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E616E41-B79A-41C5-A51C-CBB3B4AFE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102C9BB-DB37-4D19-B355-051827820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385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5264A6-91E5-4B3E-9C05-77D559D5F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1EB7F2-8F2B-40A2-8889-2682191C6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316F0C2-556D-4392-B7C3-75CC89AD65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5EB72FF-BC8A-4159-8076-10C301A6C4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D5B7442-A482-4B95-B3A0-63F1AF3EF1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2A1E6FE-1A8E-47F5-8BAF-C346A219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9DF1063-7F92-40D0-9880-68712DFD3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33A1915-4CFD-4160-9912-E4A538211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2215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731D5E-BF34-4FBD-A824-8627F3371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40DE22F-A895-42D3-A680-C6B3903FB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109F6DB-ADFD-4413-817B-D1226CA2E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82A8556-8624-4CF9-A827-15B540D61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85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2562C81-D233-4846-96E7-AEEA63330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E7087F0-1CE6-4DA6-97A4-2096905AC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39320A-1CC1-44D1-B231-34098B454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442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5D3D4C-D018-41A4-A848-85E979F3B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6FFC379-252E-4088-89E1-B4348FF0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B848D97-FACB-44EC-9DAD-97D98B4B09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8BFCF6A-1CFE-4FC0-9583-299E431CF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54FB018-0B77-448C-B6C6-BCB3DA007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E2E4B58-83AB-47D0-8677-7EE5EED6A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2654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9CD74C-F725-4E5C-9182-457F52C06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2ED5F88-A461-4692-B95E-B7B5863573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09BBAF7-D5C8-4521-8E80-D34A755B95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176E6E-B0A4-4851-AA79-BD6017F23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29D6A44-ECEF-4D42-ADF6-823638A30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A5876E4-FDB6-47D7-9158-35ADE870D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0726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D5AC194-896B-4E5E-B45D-9AFDBC5C6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D439E36-53F2-4D3D-B823-951022B57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CEDE4B3-E1E3-4CD5-B132-802E6F8D4A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D5163-C11A-41B4-BF39-F3502A16822D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BBD94EC-2D93-40D7-8E8D-8CE665F866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E0FE34-0AC2-4B37-AC86-52158C03A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B6FA4-E77F-4833-95F9-80A3E0C232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963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81E7530-396C-45F0-92F4-A885648D16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egnaposto contenuto 4" descr="Immagine che contiene erba, esterni, cielo, campo&#10;&#10;Descrizione generata automaticamente">
            <a:extLst>
              <a:ext uri="{FF2B5EF4-FFF2-40B4-BE49-F238E27FC236}">
                <a16:creationId xmlns:a16="http://schemas.microsoft.com/office/drawing/2014/main" id="{96ED4352-7C40-4D64-8914-0F3978107F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0626"/>
          <a:stretch/>
        </p:blipFill>
        <p:spPr>
          <a:xfrm>
            <a:off x="491911" y="-1"/>
            <a:ext cx="11588329" cy="685799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316481C-0A49-4796-812B-0D64F063B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419898" cy="68580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2A3BDB9-9CFA-41A3-BCC4-F753C2E13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971" y="475620"/>
            <a:ext cx="4515572" cy="2138626"/>
          </a:xfrm>
        </p:spPr>
        <p:txBody>
          <a:bodyPr>
            <a:normAutofit/>
          </a:bodyPr>
          <a:lstStyle/>
          <a:p>
            <a:pPr algn="ctr"/>
            <a:r>
              <a:rPr lang="it-IT" sz="2700" b="1" dirty="0">
                <a:solidFill>
                  <a:schemeClr val="bg1"/>
                </a:solidFill>
              </a:rPr>
              <a:t>OPEN DAY MULTIDISCIPLINARE </a:t>
            </a:r>
            <a:br>
              <a:rPr lang="it-IT" sz="2700" b="1" dirty="0">
                <a:solidFill>
                  <a:schemeClr val="bg1"/>
                </a:solidFill>
              </a:rPr>
            </a:br>
            <a:r>
              <a:rPr lang="it-IT" sz="2700" b="1" dirty="0">
                <a:solidFill>
                  <a:schemeClr val="bg1"/>
                </a:solidFill>
              </a:rPr>
              <a:t>15 MAGGIO 2022</a:t>
            </a:r>
            <a:br>
              <a:rPr lang="it-IT" sz="2700" b="1" dirty="0">
                <a:solidFill>
                  <a:schemeClr val="bg1"/>
                </a:solidFill>
              </a:rPr>
            </a:br>
            <a:r>
              <a:rPr lang="it-IT" sz="2000" b="1" dirty="0">
                <a:solidFill>
                  <a:schemeClr val="bg1"/>
                </a:solidFill>
              </a:rPr>
              <a:t>CAMPO CONI DI ATLETICA LEGGERA</a:t>
            </a:r>
            <a:br>
              <a:rPr lang="it-IT" sz="2000" b="1" dirty="0">
                <a:solidFill>
                  <a:schemeClr val="bg1"/>
                </a:solidFill>
              </a:rPr>
            </a:br>
            <a:r>
              <a:rPr lang="it-IT" sz="2000" b="1" dirty="0">
                <a:solidFill>
                  <a:schemeClr val="bg1"/>
                </a:solidFill>
              </a:rPr>
              <a:t>BRUNO ZAULI  -FROSINONE</a:t>
            </a:r>
            <a:br>
              <a:rPr lang="it-IT" sz="2000" b="1" dirty="0">
                <a:solidFill>
                  <a:schemeClr val="bg1"/>
                </a:solidFill>
              </a:rPr>
            </a:b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606972" cy="32339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17">
            <a:extLst>
              <a:ext uri="{FF2B5EF4-FFF2-40B4-BE49-F238E27FC236}">
                <a16:creationId xmlns:a16="http://schemas.microsoft.com/office/drawing/2014/main" id="{81DE8B58-F373-409E-A253-4380A6609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88720" y="73152"/>
            <a:ext cx="1178966" cy="232963"/>
            <a:chOff x="1188720" y="73152"/>
            <a:chExt cx="1178966" cy="232963"/>
          </a:xfrm>
        </p:grpSpPr>
        <p:sp>
          <p:nvSpPr>
            <p:cNvPr id="41" name="Rectangle 64">
              <a:extLst>
                <a:ext uri="{FF2B5EF4-FFF2-40B4-BE49-F238E27FC236}">
                  <a16:creationId xmlns:a16="http://schemas.microsoft.com/office/drawing/2014/main" id="{F5ACE265-D22D-48CC-99DE-EB81AE922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88541" y="73152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66">
              <a:extLst>
                <a:ext uri="{FF2B5EF4-FFF2-40B4-BE49-F238E27FC236}">
                  <a16:creationId xmlns:a16="http://schemas.microsoft.com/office/drawing/2014/main" id="{6FE80EEA-F4ED-4436-8861-0BEAAEFE76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88541" y="246888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64">
              <a:extLst>
                <a:ext uri="{FF2B5EF4-FFF2-40B4-BE49-F238E27FC236}">
                  <a16:creationId xmlns:a16="http://schemas.microsoft.com/office/drawing/2014/main" id="{C3642BC8-86E8-47D0-8846-3E4D49E4B4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3586" y="73152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66">
              <a:extLst>
                <a:ext uri="{FF2B5EF4-FFF2-40B4-BE49-F238E27FC236}">
                  <a16:creationId xmlns:a16="http://schemas.microsoft.com/office/drawing/2014/main" id="{82D35214-3634-4180-BF0E-45B6145161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3586" y="246888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64">
              <a:extLst>
                <a:ext uri="{FF2B5EF4-FFF2-40B4-BE49-F238E27FC236}">
                  <a16:creationId xmlns:a16="http://schemas.microsoft.com/office/drawing/2014/main" id="{15BE89E6-3D1C-42B5-A950-E72889F8BB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38631" y="73152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66">
              <a:extLst>
                <a:ext uri="{FF2B5EF4-FFF2-40B4-BE49-F238E27FC236}">
                  <a16:creationId xmlns:a16="http://schemas.microsoft.com/office/drawing/2014/main" id="{473771CC-5097-4E08-9606-24B0BC9A0D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38631" y="246888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4">
              <a:extLst>
                <a:ext uri="{FF2B5EF4-FFF2-40B4-BE49-F238E27FC236}">
                  <a16:creationId xmlns:a16="http://schemas.microsoft.com/office/drawing/2014/main" id="{BE872634-00DA-47BD-880D-5C05FFADCC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3675" y="73152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6">
              <a:extLst>
                <a:ext uri="{FF2B5EF4-FFF2-40B4-BE49-F238E27FC236}">
                  <a16:creationId xmlns:a16="http://schemas.microsoft.com/office/drawing/2014/main" id="{4F151F5C-DE9B-460E-BC51-471F4A8A5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3675" y="246888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4">
              <a:extLst>
                <a:ext uri="{FF2B5EF4-FFF2-40B4-BE49-F238E27FC236}">
                  <a16:creationId xmlns:a16="http://schemas.microsoft.com/office/drawing/2014/main" id="{34557B8A-4D2F-4D0D-B746-59EA85318C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88720" y="73152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6">
              <a:extLst>
                <a:ext uri="{FF2B5EF4-FFF2-40B4-BE49-F238E27FC236}">
                  <a16:creationId xmlns:a16="http://schemas.microsoft.com/office/drawing/2014/main" id="{C764CD8E-E409-4E9B-8E87-746DDE36D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88720" y="246888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4">
              <a:extLst>
                <a:ext uri="{FF2B5EF4-FFF2-40B4-BE49-F238E27FC236}">
                  <a16:creationId xmlns:a16="http://schemas.microsoft.com/office/drawing/2014/main" id="{8E27A01D-2F01-4286-9453-3FBF6E848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13318" y="73152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6">
              <a:extLst>
                <a:ext uri="{FF2B5EF4-FFF2-40B4-BE49-F238E27FC236}">
                  <a16:creationId xmlns:a16="http://schemas.microsoft.com/office/drawing/2014/main" id="{460487A5-12EB-422E-9588-8FF06FAF73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13318" y="246888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4">
              <a:extLst>
                <a:ext uri="{FF2B5EF4-FFF2-40B4-BE49-F238E27FC236}">
                  <a16:creationId xmlns:a16="http://schemas.microsoft.com/office/drawing/2014/main" id="{7D522D20-C9F7-4B34-9066-4B43ADAABD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188363" y="73152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6">
              <a:extLst>
                <a:ext uri="{FF2B5EF4-FFF2-40B4-BE49-F238E27FC236}">
                  <a16:creationId xmlns:a16="http://schemas.microsoft.com/office/drawing/2014/main" id="{97B04F2C-295B-447A-8941-0AD4F55516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188363" y="246888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4">
              <a:extLst>
                <a:ext uri="{FF2B5EF4-FFF2-40B4-BE49-F238E27FC236}">
                  <a16:creationId xmlns:a16="http://schemas.microsoft.com/office/drawing/2014/main" id="{17D7FF91-B366-4534-B9B4-5710926EE7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63408" y="73152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6">
              <a:extLst>
                <a:ext uri="{FF2B5EF4-FFF2-40B4-BE49-F238E27FC236}">
                  <a16:creationId xmlns:a16="http://schemas.microsoft.com/office/drawing/2014/main" id="{B5B8116C-ADD9-4826-9C37-270377E8FF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63408" y="246888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64">
              <a:extLst>
                <a:ext uri="{FF2B5EF4-FFF2-40B4-BE49-F238E27FC236}">
                  <a16:creationId xmlns:a16="http://schemas.microsoft.com/office/drawing/2014/main" id="{22D01D96-8DB8-40BF-83AC-4CA49EC263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8452" y="73152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44B584CD-5E60-4B15-847C-B30D15DA1A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8452" y="246888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4">
              <a:extLst>
                <a:ext uri="{FF2B5EF4-FFF2-40B4-BE49-F238E27FC236}">
                  <a16:creationId xmlns:a16="http://schemas.microsoft.com/office/drawing/2014/main" id="{CF2BB7DC-B968-4F0B-9748-BF0E6E297C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13497" y="73152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66">
              <a:extLst>
                <a:ext uri="{FF2B5EF4-FFF2-40B4-BE49-F238E27FC236}">
                  <a16:creationId xmlns:a16="http://schemas.microsoft.com/office/drawing/2014/main" id="{CF12C159-3F09-4861-9450-ECD5DB310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13497" y="246888"/>
              <a:ext cx="54368" cy="59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233984"/>
            <a:ext cx="606972" cy="36240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ontent Placeholder 8">
            <a:extLst>
              <a:ext uri="{FF2B5EF4-FFF2-40B4-BE49-F238E27FC236}">
                <a16:creationId xmlns:a16="http://schemas.microsoft.com/office/drawing/2014/main" id="{166351EE-BA15-47E8-B396-4675AC9BF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6649" y="2433711"/>
            <a:ext cx="3874685" cy="4132628"/>
          </a:xfrm>
        </p:spPr>
        <p:txBody>
          <a:bodyPr anchor="ctr">
            <a:normAutofit fontScale="92500" lnSpcReduction="20000"/>
          </a:bodyPr>
          <a:lstStyle/>
          <a:p>
            <a:pPr marL="0" indent="0" algn="ctr">
              <a:buNone/>
            </a:pPr>
            <a:r>
              <a:rPr lang="it-IT" sz="1800" dirty="0">
                <a:solidFill>
                  <a:schemeClr val="bg1"/>
                </a:solidFill>
              </a:rPr>
              <a:t>DALLE ORE 08:30 alle 14:30 </a:t>
            </a:r>
          </a:p>
          <a:p>
            <a:pPr marL="0" indent="0">
              <a:buNone/>
            </a:pPr>
            <a:r>
              <a:rPr lang="it-IT" sz="1800" dirty="0">
                <a:solidFill>
                  <a:schemeClr val="bg1"/>
                </a:solidFill>
              </a:rPr>
              <a:t>                        </a:t>
            </a:r>
            <a:r>
              <a:rPr lang="it-IT" sz="2200" dirty="0">
                <a:solidFill>
                  <a:schemeClr val="bg1"/>
                </a:solidFill>
              </a:rPr>
              <a:t>IL CIP LAZIO </a:t>
            </a:r>
          </a:p>
          <a:p>
            <a:pPr marL="0" indent="0" algn="just">
              <a:buNone/>
            </a:pPr>
            <a:r>
              <a:rPr lang="it-IT" sz="1800" dirty="0">
                <a:solidFill>
                  <a:schemeClr val="bg1"/>
                </a:solidFill>
              </a:rPr>
              <a:t>ORGANIZZA UNA GIORNATA DI AVVICINAMENTO A VARIE DISCIPLINE SPORTIVE PARALIMPICHE RIVOLTA ALLE PERSONE DISABILI CON INVALIDITA’ CIVILE </a:t>
            </a:r>
          </a:p>
          <a:p>
            <a:pPr marL="0" indent="0">
              <a:buNone/>
            </a:pPr>
            <a:r>
              <a:rPr lang="it-IT" sz="1800" dirty="0">
                <a:solidFill>
                  <a:schemeClr val="bg1"/>
                </a:solidFill>
              </a:rPr>
              <a:t>LE DISCIPLINE DA POTER PROVARE :</a:t>
            </a:r>
          </a:p>
          <a:p>
            <a:r>
              <a:rPr lang="it-IT" sz="1800" dirty="0">
                <a:solidFill>
                  <a:schemeClr val="bg1"/>
                </a:solidFill>
              </a:rPr>
              <a:t> SHOWDOWN</a:t>
            </a:r>
          </a:p>
          <a:p>
            <a:r>
              <a:rPr lang="it-IT" sz="1800" dirty="0">
                <a:solidFill>
                  <a:schemeClr val="bg1"/>
                </a:solidFill>
              </a:rPr>
              <a:t> ATLETICA LEGGERA</a:t>
            </a:r>
          </a:p>
          <a:p>
            <a:r>
              <a:rPr lang="it-IT" sz="1800" dirty="0">
                <a:solidFill>
                  <a:schemeClr val="bg1"/>
                </a:solidFill>
              </a:rPr>
              <a:t> BOCCE</a:t>
            </a:r>
          </a:p>
          <a:p>
            <a:r>
              <a:rPr lang="it-IT" sz="1800" dirty="0">
                <a:solidFill>
                  <a:schemeClr val="bg1"/>
                </a:solidFill>
              </a:rPr>
              <a:t>TIRO CON ARCO </a:t>
            </a:r>
          </a:p>
          <a:p>
            <a:r>
              <a:rPr lang="it-IT" sz="1800" dirty="0">
                <a:solidFill>
                  <a:schemeClr val="bg1"/>
                </a:solidFill>
              </a:rPr>
              <a:t>SITTING VOLLEY</a:t>
            </a:r>
          </a:p>
          <a:p>
            <a:r>
              <a:rPr lang="it-IT" sz="1800" dirty="0">
                <a:solidFill>
                  <a:schemeClr val="bg1"/>
                </a:solidFill>
              </a:rPr>
              <a:t>CICLISMO PARALIMPICO (HANDBIKE) </a:t>
            </a:r>
          </a:p>
          <a:p>
            <a:r>
              <a:rPr lang="it-IT" sz="1800">
                <a:solidFill>
                  <a:schemeClr val="bg1"/>
                </a:solidFill>
              </a:rPr>
              <a:t>ARRAMPICATA SPORTIVA</a:t>
            </a:r>
            <a:endParaRPr lang="it-IT" sz="18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096063C-7F38-47D2-A327-6045B72C78CD}"/>
              </a:ext>
            </a:extLst>
          </p:cNvPr>
          <p:cNvSpPr txBox="1"/>
          <p:nvPr/>
        </p:nvSpPr>
        <p:spPr>
          <a:xfrm>
            <a:off x="6072760" y="4503509"/>
            <a:ext cx="48064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dirty="0">
                <a:solidFill>
                  <a:srgbClr val="0070C0"/>
                </a:solidFill>
              </a:rPr>
              <a:t>VI ASPETTIAMO NUMEROSI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58AAF79-C7EE-4805-8CED-249BF33D1C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754" y="0"/>
            <a:ext cx="1471690" cy="154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1723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74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OPEN DAY MULTIDISCIPLINARE  15 MAGGIO 2022 CAMPO CONI DI ATLETICA LEGGERA BRUNO ZAULI  -FROSINONE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Cip Basilicata</dc:creator>
  <cp:lastModifiedBy>Giuliana Iovino</cp:lastModifiedBy>
  <cp:revision>14</cp:revision>
  <dcterms:created xsi:type="dcterms:W3CDTF">2022-02-15T13:39:36Z</dcterms:created>
  <dcterms:modified xsi:type="dcterms:W3CDTF">2022-03-28T11:36:32Z</dcterms:modified>
</cp:coreProperties>
</file>