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8" r:id="rId2"/>
    <p:sldId id="323" r:id="rId3"/>
    <p:sldId id="347" r:id="rId4"/>
    <p:sldId id="346" r:id="rId5"/>
    <p:sldId id="345" r:id="rId6"/>
    <p:sldId id="336" r:id="rId7"/>
    <p:sldId id="338" r:id="rId8"/>
    <p:sldId id="342" r:id="rId9"/>
    <p:sldId id="337" r:id="rId10"/>
    <p:sldId id="322" r:id="rId11"/>
    <p:sldId id="340" r:id="rId12"/>
    <p:sldId id="339" r:id="rId13"/>
    <p:sldId id="341" r:id="rId14"/>
    <p:sldId id="343" r:id="rId15"/>
    <p:sldId id="305" r:id="rId16"/>
    <p:sldId id="333" r:id="rId17"/>
    <p:sldId id="344" r:id="rId18"/>
    <p:sldId id="335" r:id="rId19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6003" autoAdjust="0"/>
    <p:restoredTop sz="94660" autoAdjust="0"/>
  </p:normalViewPr>
  <p:slideViewPr>
    <p:cSldViewPr snapToGrid="0">
      <p:cViewPr>
        <p:scale>
          <a:sx n="80" d="100"/>
          <a:sy n="80" d="100"/>
        </p:scale>
        <p:origin x="-72" y="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933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352" y="5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E73F02-A587-473C-970B-0721525C6510}" type="doc">
      <dgm:prSet loTypeId="urn:microsoft.com/office/officeart/2005/8/layout/venn1" loCatId="relationship" qsTypeId="urn:microsoft.com/office/officeart/2005/8/quickstyle/simple1#1" qsCatId="simple" csTypeId="urn:microsoft.com/office/officeart/2005/8/colors/accent1_2#1" csCatId="accent1" phldr="1"/>
      <dgm:spPr/>
    </dgm:pt>
    <dgm:pt modelId="{83C447E1-2EE0-4BBE-A0BA-91718E728778}">
      <dgm:prSet phldrT="[Testo]" custT="1"/>
      <dgm:spPr>
        <a:solidFill>
          <a:srgbClr val="92D050"/>
        </a:solidFill>
      </dgm:spPr>
      <dgm:t>
        <a:bodyPr/>
        <a:lstStyle/>
        <a:p>
          <a:endParaRPr lang="it-IT" sz="1800" dirty="0">
            <a:latin typeface="+mj-lt"/>
          </a:endParaRPr>
        </a:p>
      </dgm:t>
    </dgm:pt>
    <dgm:pt modelId="{55EC1F1C-76EB-4DAF-8617-936A4C680967}" type="parTrans" cxnId="{18AF98A5-0A3E-4EFB-9312-29ABB44EBA56}">
      <dgm:prSet/>
      <dgm:spPr/>
      <dgm:t>
        <a:bodyPr/>
        <a:lstStyle/>
        <a:p>
          <a:endParaRPr lang="it-IT"/>
        </a:p>
      </dgm:t>
    </dgm:pt>
    <dgm:pt modelId="{D086FF2F-3418-4EFA-A59B-CE674E0CDC15}" type="sibTrans" cxnId="{18AF98A5-0A3E-4EFB-9312-29ABB44EBA56}">
      <dgm:prSet/>
      <dgm:spPr/>
      <dgm:t>
        <a:bodyPr/>
        <a:lstStyle/>
        <a:p>
          <a:endParaRPr lang="it-IT"/>
        </a:p>
      </dgm:t>
    </dgm:pt>
    <dgm:pt modelId="{24C499F5-0CA8-452E-A020-7B6C97D76272}">
      <dgm:prSet phldrT="[Testo]" custT="1"/>
      <dgm:spPr>
        <a:solidFill>
          <a:srgbClr val="00B0F0"/>
        </a:solidFill>
      </dgm:spPr>
      <dgm:t>
        <a:bodyPr/>
        <a:lstStyle/>
        <a:p>
          <a:endParaRPr lang="it-IT" sz="2000" dirty="0">
            <a:latin typeface="+mj-lt"/>
          </a:endParaRPr>
        </a:p>
      </dgm:t>
    </dgm:pt>
    <dgm:pt modelId="{A0E82E61-F7AA-43DC-AEC4-F06FEBE803B2}" type="parTrans" cxnId="{FD159966-D8ED-4F69-BF2A-60AD2DC11B4D}">
      <dgm:prSet/>
      <dgm:spPr/>
      <dgm:t>
        <a:bodyPr/>
        <a:lstStyle/>
        <a:p>
          <a:endParaRPr lang="it-IT"/>
        </a:p>
      </dgm:t>
    </dgm:pt>
    <dgm:pt modelId="{DE146190-B07D-4C49-B132-E0827E495FD0}" type="sibTrans" cxnId="{FD159966-D8ED-4F69-BF2A-60AD2DC11B4D}">
      <dgm:prSet/>
      <dgm:spPr/>
      <dgm:t>
        <a:bodyPr/>
        <a:lstStyle/>
        <a:p>
          <a:endParaRPr lang="it-IT"/>
        </a:p>
      </dgm:t>
    </dgm:pt>
    <dgm:pt modelId="{E2366D88-2992-46C3-9C11-86D98C6F08A8}">
      <dgm:prSet phldrT="[Testo]" custT="1"/>
      <dgm:spPr>
        <a:solidFill>
          <a:srgbClr val="FFC000">
            <a:alpha val="50000"/>
          </a:srgbClr>
        </a:solidFill>
      </dgm:spPr>
      <dgm:t>
        <a:bodyPr/>
        <a:lstStyle/>
        <a:p>
          <a:pPr algn="l"/>
          <a:endParaRPr lang="it-IT" sz="1600" dirty="0">
            <a:latin typeface="+mj-lt"/>
          </a:endParaRPr>
        </a:p>
      </dgm:t>
    </dgm:pt>
    <dgm:pt modelId="{40D8E01E-C39C-4310-97D7-6CC655B3DD33}" type="parTrans" cxnId="{20ECFEC7-34ED-43E1-B514-ABE9A120EFD4}">
      <dgm:prSet/>
      <dgm:spPr/>
      <dgm:t>
        <a:bodyPr/>
        <a:lstStyle/>
        <a:p>
          <a:endParaRPr lang="it-IT"/>
        </a:p>
      </dgm:t>
    </dgm:pt>
    <dgm:pt modelId="{C88ECD05-ADA2-489D-A544-E8ED5DE9A33B}" type="sibTrans" cxnId="{20ECFEC7-34ED-43E1-B514-ABE9A120EFD4}">
      <dgm:prSet/>
      <dgm:spPr/>
      <dgm:t>
        <a:bodyPr/>
        <a:lstStyle/>
        <a:p>
          <a:endParaRPr lang="it-IT"/>
        </a:p>
      </dgm:t>
    </dgm:pt>
    <dgm:pt modelId="{C8235A43-388C-4D77-AACF-AC959885E32E}">
      <dgm:prSet/>
      <dgm:spPr>
        <a:solidFill>
          <a:schemeClr val="accent6">
            <a:lumMod val="75000"/>
            <a:alpha val="49000"/>
          </a:schemeClr>
        </a:solidFill>
      </dgm:spPr>
      <dgm:t>
        <a:bodyPr/>
        <a:lstStyle/>
        <a:p>
          <a:endParaRPr lang="it-IT"/>
        </a:p>
      </dgm:t>
    </dgm:pt>
    <dgm:pt modelId="{F854EE7F-1B8F-4E79-905F-ADE29A26E137}" type="parTrans" cxnId="{B4A963A7-B7F7-46A3-B1BA-4EDCC3EA8898}">
      <dgm:prSet/>
      <dgm:spPr/>
      <dgm:t>
        <a:bodyPr/>
        <a:lstStyle/>
        <a:p>
          <a:endParaRPr lang="it-IT"/>
        </a:p>
      </dgm:t>
    </dgm:pt>
    <dgm:pt modelId="{7FEBF4BC-F21B-4B9B-8C0A-2A0B2142C196}" type="sibTrans" cxnId="{B4A963A7-B7F7-46A3-B1BA-4EDCC3EA8898}">
      <dgm:prSet/>
      <dgm:spPr/>
      <dgm:t>
        <a:bodyPr/>
        <a:lstStyle/>
        <a:p>
          <a:endParaRPr lang="it-IT"/>
        </a:p>
      </dgm:t>
    </dgm:pt>
    <dgm:pt modelId="{1AF936C9-FBB6-4BD1-BAE5-045D65CDC3A6}" type="pres">
      <dgm:prSet presAssocID="{48E73F02-A587-473C-970B-0721525C6510}" presName="compositeShape" presStyleCnt="0">
        <dgm:presLayoutVars>
          <dgm:chMax val="7"/>
          <dgm:dir/>
          <dgm:resizeHandles val="exact"/>
        </dgm:presLayoutVars>
      </dgm:prSet>
      <dgm:spPr/>
    </dgm:pt>
    <dgm:pt modelId="{719E5D3A-67AC-4908-9D09-858681CDD279}" type="pres">
      <dgm:prSet presAssocID="{C8235A43-388C-4D77-AACF-AC959885E32E}" presName="circ1" presStyleLbl="vennNode1" presStyleIdx="0" presStyleCnt="4" custLinFactNeighborX="-4462" custLinFactNeighborY="-15060"/>
      <dgm:spPr/>
      <dgm:t>
        <a:bodyPr/>
        <a:lstStyle/>
        <a:p>
          <a:endParaRPr lang="it-IT"/>
        </a:p>
      </dgm:t>
    </dgm:pt>
    <dgm:pt modelId="{E36BD2DF-83B7-4793-9073-7FBDB9B142F9}" type="pres">
      <dgm:prSet presAssocID="{C8235A43-388C-4D77-AACF-AC959885E32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4A6C12B-9B91-4521-B380-45BC1869D596}" type="pres">
      <dgm:prSet presAssocID="{83C447E1-2EE0-4BBE-A0BA-91718E728778}" presName="circ2" presStyleLbl="vennNode1" presStyleIdx="1" presStyleCnt="4" custLinFactNeighborX="38878" custLinFactNeighborY="-13714"/>
      <dgm:spPr/>
      <dgm:t>
        <a:bodyPr/>
        <a:lstStyle/>
        <a:p>
          <a:endParaRPr lang="it-IT"/>
        </a:p>
      </dgm:t>
    </dgm:pt>
    <dgm:pt modelId="{4723B8BF-EF1B-44F0-A69C-E69DD198824C}" type="pres">
      <dgm:prSet presAssocID="{83C447E1-2EE0-4BBE-A0BA-91718E72877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6B3D502-FD92-4B47-9949-DCF28F420CA9}" type="pres">
      <dgm:prSet presAssocID="{24C499F5-0CA8-452E-A020-7B6C97D76272}" presName="circ3" presStyleLbl="vennNode1" presStyleIdx="2" presStyleCnt="4" custLinFactNeighborX="1674" custLinFactNeighborY="-8537"/>
      <dgm:spPr/>
      <dgm:t>
        <a:bodyPr/>
        <a:lstStyle/>
        <a:p>
          <a:endParaRPr lang="it-IT"/>
        </a:p>
      </dgm:t>
    </dgm:pt>
    <dgm:pt modelId="{EE930891-1C78-472B-BCA1-99DCD6265DCD}" type="pres">
      <dgm:prSet presAssocID="{24C499F5-0CA8-452E-A020-7B6C97D7627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BCCE7EF-EFC0-451F-97CE-3FD5F9DC9EC7}" type="pres">
      <dgm:prSet presAssocID="{E2366D88-2992-46C3-9C11-86D98C6F08A8}" presName="circ4" presStyleLbl="vennNode1" presStyleIdx="3" presStyleCnt="4" custLinFactNeighborX="-41602" custLinFactNeighborY="-3789"/>
      <dgm:spPr/>
      <dgm:t>
        <a:bodyPr/>
        <a:lstStyle/>
        <a:p>
          <a:endParaRPr lang="it-IT"/>
        </a:p>
      </dgm:t>
    </dgm:pt>
    <dgm:pt modelId="{E6F3D9C4-03E7-4DB9-B4C3-FFE3D14C6D4A}" type="pres">
      <dgm:prSet presAssocID="{E2366D88-2992-46C3-9C11-86D98C6F08A8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9FF4A7BE-5CFB-4D07-9C7B-AE70D4997AD7}" type="presOf" srcId="{E2366D88-2992-46C3-9C11-86D98C6F08A8}" destId="{6BCCE7EF-EFC0-451F-97CE-3FD5F9DC9EC7}" srcOrd="0" destOrd="0" presId="urn:microsoft.com/office/officeart/2005/8/layout/venn1"/>
    <dgm:cxn modelId="{29D9F7A0-03B6-48E3-AB55-90604EEBE57B}" type="presOf" srcId="{24C499F5-0CA8-452E-A020-7B6C97D76272}" destId="{EE930891-1C78-472B-BCA1-99DCD6265DCD}" srcOrd="1" destOrd="0" presId="urn:microsoft.com/office/officeart/2005/8/layout/venn1"/>
    <dgm:cxn modelId="{3AE8E948-D0C8-4B52-89EC-11F26C28DCC5}" type="presOf" srcId="{83C447E1-2EE0-4BBE-A0BA-91718E728778}" destId="{4723B8BF-EF1B-44F0-A69C-E69DD198824C}" srcOrd="1" destOrd="0" presId="urn:microsoft.com/office/officeart/2005/8/layout/venn1"/>
    <dgm:cxn modelId="{53CDCEFC-ABF1-4B60-9DB4-356E4F018AD8}" type="presOf" srcId="{C8235A43-388C-4D77-AACF-AC959885E32E}" destId="{719E5D3A-67AC-4908-9D09-858681CDD279}" srcOrd="0" destOrd="0" presId="urn:microsoft.com/office/officeart/2005/8/layout/venn1"/>
    <dgm:cxn modelId="{41371C8A-8032-4EA5-99EE-90E9FECF0CCC}" type="presOf" srcId="{83C447E1-2EE0-4BBE-A0BA-91718E728778}" destId="{14A6C12B-9B91-4521-B380-45BC1869D596}" srcOrd="0" destOrd="0" presId="urn:microsoft.com/office/officeart/2005/8/layout/venn1"/>
    <dgm:cxn modelId="{B7FFC72E-2A49-414A-8E60-4E3A80B5918B}" type="presOf" srcId="{24C499F5-0CA8-452E-A020-7B6C97D76272}" destId="{56B3D502-FD92-4B47-9949-DCF28F420CA9}" srcOrd="0" destOrd="0" presId="urn:microsoft.com/office/officeart/2005/8/layout/venn1"/>
    <dgm:cxn modelId="{FD159966-D8ED-4F69-BF2A-60AD2DC11B4D}" srcId="{48E73F02-A587-473C-970B-0721525C6510}" destId="{24C499F5-0CA8-452E-A020-7B6C97D76272}" srcOrd="2" destOrd="0" parTransId="{A0E82E61-F7AA-43DC-AEC4-F06FEBE803B2}" sibTransId="{DE146190-B07D-4C49-B132-E0827E495FD0}"/>
    <dgm:cxn modelId="{B4A963A7-B7F7-46A3-B1BA-4EDCC3EA8898}" srcId="{48E73F02-A587-473C-970B-0721525C6510}" destId="{C8235A43-388C-4D77-AACF-AC959885E32E}" srcOrd="0" destOrd="0" parTransId="{F854EE7F-1B8F-4E79-905F-ADE29A26E137}" sibTransId="{7FEBF4BC-F21B-4B9B-8C0A-2A0B2142C196}"/>
    <dgm:cxn modelId="{116FD498-5C6E-4A94-BAB2-4A6F720A9D25}" type="presOf" srcId="{48E73F02-A587-473C-970B-0721525C6510}" destId="{1AF936C9-FBB6-4BD1-BAE5-045D65CDC3A6}" srcOrd="0" destOrd="0" presId="urn:microsoft.com/office/officeart/2005/8/layout/venn1"/>
    <dgm:cxn modelId="{92C2FF75-6CD4-4FCC-BE3F-7339CEB1A566}" type="presOf" srcId="{C8235A43-388C-4D77-AACF-AC959885E32E}" destId="{E36BD2DF-83B7-4793-9073-7FBDB9B142F9}" srcOrd="1" destOrd="0" presId="urn:microsoft.com/office/officeart/2005/8/layout/venn1"/>
    <dgm:cxn modelId="{18AF98A5-0A3E-4EFB-9312-29ABB44EBA56}" srcId="{48E73F02-A587-473C-970B-0721525C6510}" destId="{83C447E1-2EE0-4BBE-A0BA-91718E728778}" srcOrd="1" destOrd="0" parTransId="{55EC1F1C-76EB-4DAF-8617-936A4C680967}" sibTransId="{D086FF2F-3418-4EFA-A59B-CE674E0CDC15}"/>
    <dgm:cxn modelId="{20ECFEC7-34ED-43E1-B514-ABE9A120EFD4}" srcId="{48E73F02-A587-473C-970B-0721525C6510}" destId="{E2366D88-2992-46C3-9C11-86D98C6F08A8}" srcOrd="3" destOrd="0" parTransId="{40D8E01E-C39C-4310-97D7-6CC655B3DD33}" sibTransId="{C88ECD05-ADA2-489D-A544-E8ED5DE9A33B}"/>
    <dgm:cxn modelId="{EA0620F5-0F33-4E71-9ACA-13BCA3A68F86}" type="presOf" srcId="{E2366D88-2992-46C3-9C11-86D98C6F08A8}" destId="{E6F3D9C4-03E7-4DB9-B4C3-FFE3D14C6D4A}" srcOrd="1" destOrd="0" presId="urn:microsoft.com/office/officeart/2005/8/layout/venn1"/>
    <dgm:cxn modelId="{59E7D873-0BED-4002-AC22-6136D3528D6D}" type="presParOf" srcId="{1AF936C9-FBB6-4BD1-BAE5-045D65CDC3A6}" destId="{719E5D3A-67AC-4908-9D09-858681CDD279}" srcOrd="0" destOrd="0" presId="urn:microsoft.com/office/officeart/2005/8/layout/venn1"/>
    <dgm:cxn modelId="{C10FD7C4-3A6C-4BF6-B15C-B1CC08EB0DDA}" type="presParOf" srcId="{1AF936C9-FBB6-4BD1-BAE5-045D65CDC3A6}" destId="{E36BD2DF-83B7-4793-9073-7FBDB9B142F9}" srcOrd="1" destOrd="0" presId="urn:microsoft.com/office/officeart/2005/8/layout/venn1"/>
    <dgm:cxn modelId="{C4F4648C-9DAC-40B5-A1BE-A21461816B1D}" type="presParOf" srcId="{1AF936C9-FBB6-4BD1-BAE5-045D65CDC3A6}" destId="{14A6C12B-9B91-4521-B380-45BC1869D596}" srcOrd="2" destOrd="0" presId="urn:microsoft.com/office/officeart/2005/8/layout/venn1"/>
    <dgm:cxn modelId="{A9B4DC13-83F1-4AD4-ACA5-B9DABA14425A}" type="presParOf" srcId="{1AF936C9-FBB6-4BD1-BAE5-045D65CDC3A6}" destId="{4723B8BF-EF1B-44F0-A69C-E69DD198824C}" srcOrd="3" destOrd="0" presId="urn:microsoft.com/office/officeart/2005/8/layout/venn1"/>
    <dgm:cxn modelId="{0E9C7C74-8234-4CDE-A802-4FC2372AAD7B}" type="presParOf" srcId="{1AF936C9-FBB6-4BD1-BAE5-045D65CDC3A6}" destId="{56B3D502-FD92-4B47-9949-DCF28F420CA9}" srcOrd="4" destOrd="0" presId="urn:microsoft.com/office/officeart/2005/8/layout/venn1"/>
    <dgm:cxn modelId="{9BA6449C-7FE5-4DBE-8B51-3A8B90047F14}" type="presParOf" srcId="{1AF936C9-FBB6-4BD1-BAE5-045D65CDC3A6}" destId="{EE930891-1C78-472B-BCA1-99DCD6265DCD}" srcOrd="5" destOrd="0" presId="urn:microsoft.com/office/officeart/2005/8/layout/venn1"/>
    <dgm:cxn modelId="{A342C2C1-E05E-482E-A737-F13B12FC8E48}" type="presParOf" srcId="{1AF936C9-FBB6-4BD1-BAE5-045D65CDC3A6}" destId="{6BCCE7EF-EFC0-451F-97CE-3FD5F9DC9EC7}" srcOrd="6" destOrd="0" presId="urn:microsoft.com/office/officeart/2005/8/layout/venn1"/>
    <dgm:cxn modelId="{F7EB0DB5-BC5A-47A7-9A20-46CA7C008D5A}" type="presParOf" srcId="{1AF936C9-FBB6-4BD1-BAE5-045D65CDC3A6}" destId="{E6F3D9C4-03E7-4DB9-B4C3-FFE3D14C6D4A}" srcOrd="7" destOrd="0" presId="urn:microsoft.com/office/officeart/2005/8/layout/venn1"/>
  </dgm:cxnLst>
  <dgm:bg/>
  <dgm:whole/>
  <dgm:extLst>
    <a:ext uri="http://schemas.microsoft.com/office/drawing/2008/diagram"/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60CCA3-CA65-47B6-ABAF-0AB98B65974D}" type="doc">
      <dgm:prSet loTypeId="urn:microsoft.com/office/officeart/2005/8/layout/chevron2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it-IT"/>
        </a:p>
      </dgm:t>
    </dgm:pt>
    <dgm:pt modelId="{E2518578-89D0-47E6-818C-7AF407CA61B2}">
      <dgm:prSet phldrT="[Testo]"/>
      <dgm:spPr>
        <a:solidFill>
          <a:srgbClr val="FFC000"/>
        </a:solidFill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3</a:t>
          </a:r>
          <a:endParaRPr lang="it-IT" dirty="0">
            <a:solidFill>
              <a:schemeClr val="tx1"/>
            </a:solidFill>
          </a:endParaRPr>
        </a:p>
      </dgm:t>
    </dgm:pt>
    <dgm:pt modelId="{3C0053AA-FD4A-4D3E-B163-061DFF88CDF8}" type="parTrans" cxnId="{DC994E6D-9410-4EEC-A64C-D4D98C0AB860}">
      <dgm:prSet/>
      <dgm:spPr/>
      <dgm:t>
        <a:bodyPr/>
        <a:lstStyle/>
        <a:p>
          <a:endParaRPr lang="it-IT"/>
        </a:p>
      </dgm:t>
    </dgm:pt>
    <dgm:pt modelId="{1F243566-17FA-4168-BA63-A3E26917AD25}" type="sibTrans" cxnId="{DC994E6D-9410-4EEC-A64C-D4D98C0AB860}">
      <dgm:prSet/>
      <dgm:spPr/>
      <dgm:t>
        <a:bodyPr/>
        <a:lstStyle/>
        <a:p>
          <a:endParaRPr lang="it-IT"/>
        </a:p>
      </dgm:t>
    </dgm:pt>
    <dgm:pt modelId="{9545B3FB-C8C7-4F53-9B32-8A87611EB79C}">
      <dgm:prSet phldrT="[Testo]" custT="1"/>
      <dgm:spPr/>
      <dgm:t>
        <a:bodyPr/>
        <a:lstStyle/>
        <a:p>
          <a:r>
            <a:rPr lang="it-IT" sz="2400" b="1" dirty="0" smtClean="0">
              <a:latin typeface="+mj-lt"/>
            </a:rPr>
            <a:t>PERCORSO </a:t>
          </a:r>
          <a:r>
            <a:rPr lang="it-IT" sz="2400" b="1" dirty="0" err="1" smtClean="0">
              <a:latin typeface="+mj-lt"/>
            </a:rPr>
            <a:t>DI</a:t>
          </a:r>
          <a:r>
            <a:rPr lang="it-IT" sz="2400" b="1" dirty="0" smtClean="0">
              <a:latin typeface="+mj-lt"/>
            </a:rPr>
            <a:t> APPRENDIMENTO</a:t>
          </a:r>
          <a:endParaRPr lang="it-IT" sz="2400" b="1" dirty="0">
            <a:latin typeface="+mj-lt"/>
          </a:endParaRPr>
        </a:p>
      </dgm:t>
    </dgm:pt>
    <dgm:pt modelId="{9B0CA9C9-4B15-4CF1-8E0E-7A93E8F518C6}" type="parTrans" cxnId="{B742DEFF-D369-4B73-A408-46F2326A8717}">
      <dgm:prSet/>
      <dgm:spPr/>
      <dgm:t>
        <a:bodyPr/>
        <a:lstStyle/>
        <a:p>
          <a:endParaRPr lang="it-IT"/>
        </a:p>
      </dgm:t>
    </dgm:pt>
    <dgm:pt modelId="{89ACF26F-68A4-4254-AD0C-D669B44B46AB}" type="sibTrans" cxnId="{B742DEFF-D369-4B73-A408-46F2326A8717}">
      <dgm:prSet/>
      <dgm:spPr/>
      <dgm:t>
        <a:bodyPr/>
        <a:lstStyle/>
        <a:p>
          <a:endParaRPr lang="it-IT"/>
        </a:p>
      </dgm:t>
    </dgm:pt>
    <dgm:pt modelId="{EFB46E4E-C335-4EDC-A880-909B3C956A3C}">
      <dgm:prSet phldrT="[Testo]" phldr="1"/>
      <dgm:spPr/>
      <dgm:t>
        <a:bodyPr/>
        <a:lstStyle/>
        <a:p>
          <a:endParaRPr lang="it-IT" sz="1500" b="1" dirty="0"/>
        </a:p>
      </dgm:t>
    </dgm:pt>
    <dgm:pt modelId="{1863FAFD-F003-419A-AC18-91A1930D1655}" type="parTrans" cxnId="{DD8EAFA6-550B-4B57-BF50-9217A699F659}">
      <dgm:prSet/>
      <dgm:spPr/>
      <dgm:t>
        <a:bodyPr/>
        <a:lstStyle/>
        <a:p>
          <a:endParaRPr lang="it-IT"/>
        </a:p>
      </dgm:t>
    </dgm:pt>
    <dgm:pt modelId="{6CB6DF5A-53BE-428C-981A-EB2F40C8FA35}" type="sibTrans" cxnId="{DD8EAFA6-550B-4B57-BF50-9217A699F659}">
      <dgm:prSet/>
      <dgm:spPr/>
      <dgm:t>
        <a:bodyPr/>
        <a:lstStyle/>
        <a:p>
          <a:endParaRPr lang="it-IT"/>
        </a:p>
      </dgm:t>
    </dgm:pt>
    <dgm:pt modelId="{4E590DA4-7489-4F5C-8A7D-5271A467F596}">
      <dgm:prSet phldrT="[Testo]"/>
      <dgm:spPr>
        <a:solidFill>
          <a:srgbClr val="00B0F0"/>
        </a:solidFill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4</a:t>
          </a:r>
          <a:endParaRPr lang="it-IT" dirty="0">
            <a:solidFill>
              <a:schemeClr val="tx1"/>
            </a:solidFill>
          </a:endParaRPr>
        </a:p>
      </dgm:t>
    </dgm:pt>
    <dgm:pt modelId="{BE757AB2-9F39-436D-AB30-B4E683154A74}" type="parTrans" cxnId="{F52FD50B-ACD5-4EB1-AE00-93931CD5776C}">
      <dgm:prSet/>
      <dgm:spPr/>
      <dgm:t>
        <a:bodyPr/>
        <a:lstStyle/>
        <a:p>
          <a:endParaRPr lang="it-IT"/>
        </a:p>
      </dgm:t>
    </dgm:pt>
    <dgm:pt modelId="{C11D51D8-F82F-4041-9C4F-E66AFF28464C}" type="sibTrans" cxnId="{F52FD50B-ACD5-4EB1-AE00-93931CD5776C}">
      <dgm:prSet/>
      <dgm:spPr/>
      <dgm:t>
        <a:bodyPr/>
        <a:lstStyle/>
        <a:p>
          <a:endParaRPr lang="it-IT"/>
        </a:p>
      </dgm:t>
    </dgm:pt>
    <dgm:pt modelId="{3984D94D-4431-4A51-B032-96B50C173BB0}">
      <dgm:prSet phldrT="[Testo]" custT="1"/>
      <dgm:spPr/>
      <dgm:t>
        <a:bodyPr/>
        <a:lstStyle/>
        <a:p>
          <a:r>
            <a:rPr lang="it-IT" sz="2400" b="1" dirty="0" smtClean="0">
              <a:latin typeface="+mj-lt"/>
            </a:rPr>
            <a:t>PRATICHE  DIDATTICHE E VALUTATIVE </a:t>
          </a:r>
          <a:r>
            <a:rPr lang="it-IT" sz="1600" b="1" dirty="0" smtClean="0">
              <a:solidFill>
                <a:srgbClr val="FF0000"/>
              </a:solidFill>
              <a:latin typeface="+mj-lt"/>
            </a:rPr>
            <a:t>(Quale contributo dei docenti?)</a:t>
          </a:r>
          <a:endParaRPr lang="it-IT" sz="2400" b="1" dirty="0">
            <a:latin typeface="+mj-lt"/>
          </a:endParaRPr>
        </a:p>
      </dgm:t>
    </dgm:pt>
    <dgm:pt modelId="{F973964F-65F5-4BCF-B363-9E814F07DCD8}" type="parTrans" cxnId="{0DA5C34C-4EDA-4046-8E6B-5E14C65783B4}">
      <dgm:prSet/>
      <dgm:spPr/>
      <dgm:t>
        <a:bodyPr/>
        <a:lstStyle/>
        <a:p>
          <a:endParaRPr lang="it-IT"/>
        </a:p>
      </dgm:t>
    </dgm:pt>
    <dgm:pt modelId="{611A848A-10FA-4332-ACD7-C431179B19AE}" type="sibTrans" cxnId="{0DA5C34C-4EDA-4046-8E6B-5E14C65783B4}">
      <dgm:prSet/>
      <dgm:spPr/>
      <dgm:t>
        <a:bodyPr/>
        <a:lstStyle/>
        <a:p>
          <a:endParaRPr lang="it-IT"/>
        </a:p>
      </dgm:t>
    </dgm:pt>
    <dgm:pt modelId="{8FCB5860-FA27-46CE-8239-8A43AE14F058}">
      <dgm:prSet phldrT="[Testo]"/>
      <dgm:spPr>
        <a:solidFill>
          <a:srgbClr val="92D050"/>
        </a:solidFill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5</a:t>
          </a:r>
          <a:endParaRPr lang="it-IT" dirty="0">
            <a:solidFill>
              <a:schemeClr val="tx1"/>
            </a:solidFill>
          </a:endParaRPr>
        </a:p>
      </dgm:t>
    </dgm:pt>
    <dgm:pt modelId="{C5EC83C2-57FC-4E09-925C-AE04A31A9AE3}" type="parTrans" cxnId="{32B6610C-E43D-4B97-B3DA-AB90857474E6}">
      <dgm:prSet/>
      <dgm:spPr/>
      <dgm:t>
        <a:bodyPr/>
        <a:lstStyle/>
        <a:p>
          <a:endParaRPr lang="it-IT"/>
        </a:p>
      </dgm:t>
    </dgm:pt>
    <dgm:pt modelId="{4C6756FD-3B36-4EF8-BBF7-1709CF0B382C}" type="sibTrans" cxnId="{32B6610C-E43D-4B97-B3DA-AB90857474E6}">
      <dgm:prSet/>
      <dgm:spPr/>
      <dgm:t>
        <a:bodyPr/>
        <a:lstStyle/>
        <a:p>
          <a:endParaRPr lang="it-IT"/>
        </a:p>
      </dgm:t>
    </dgm:pt>
    <dgm:pt modelId="{44467B72-F3D8-4111-8D2C-385867590044}">
      <dgm:prSet phldrT="[Testo]" custT="1"/>
      <dgm:spPr/>
      <dgm:t>
        <a:bodyPr/>
        <a:lstStyle/>
        <a:p>
          <a:r>
            <a:rPr lang="it-IT" sz="2400" b="1" dirty="0" smtClean="0">
              <a:latin typeface="+mj-lt"/>
            </a:rPr>
            <a:t>AZIONI </a:t>
          </a:r>
          <a:r>
            <a:rPr lang="it-IT" sz="2400" b="1" dirty="0" err="1" smtClean="0">
              <a:latin typeface="+mj-lt"/>
            </a:rPr>
            <a:t>DI</a:t>
          </a:r>
          <a:r>
            <a:rPr lang="it-IT" sz="2400" b="1" dirty="0" smtClean="0">
              <a:latin typeface="+mj-lt"/>
            </a:rPr>
            <a:t> SVILUPPO </a:t>
          </a:r>
          <a:r>
            <a:rPr lang="it-IT" sz="1600" b="1" dirty="0" smtClean="0">
              <a:solidFill>
                <a:srgbClr val="FF0000"/>
              </a:solidFill>
              <a:latin typeface="+mj-lt"/>
            </a:rPr>
            <a:t>(Come migliorare?)</a:t>
          </a:r>
          <a:endParaRPr lang="it-IT" sz="1600" b="1" dirty="0">
            <a:solidFill>
              <a:srgbClr val="FF0000"/>
            </a:solidFill>
            <a:latin typeface="+mj-lt"/>
          </a:endParaRPr>
        </a:p>
      </dgm:t>
    </dgm:pt>
    <dgm:pt modelId="{ABD08969-6F9F-4241-8DA4-0CAC6B35849F}" type="parTrans" cxnId="{ACBFE59E-4555-4E8F-BD5B-BC0812055299}">
      <dgm:prSet/>
      <dgm:spPr/>
      <dgm:t>
        <a:bodyPr/>
        <a:lstStyle/>
        <a:p>
          <a:endParaRPr lang="it-IT"/>
        </a:p>
      </dgm:t>
    </dgm:pt>
    <dgm:pt modelId="{3EEBF92E-8933-48C6-9EDD-D2CC72DD3C21}" type="sibTrans" cxnId="{ACBFE59E-4555-4E8F-BD5B-BC0812055299}">
      <dgm:prSet/>
      <dgm:spPr/>
      <dgm:t>
        <a:bodyPr/>
        <a:lstStyle/>
        <a:p>
          <a:endParaRPr lang="it-IT"/>
        </a:p>
      </dgm:t>
    </dgm:pt>
    <dgm:pt modelId="{EF1A83EE-E53C-43CE-9543-22DA1D1F58F2}">
      <dgm:prSet/>
      <dgm:spPr>
        <a:solidFill>
          <a:srgbClr val="FF0000"/>
        </a:solidFill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1</a:t>
          </a:r>
          <a:endParaRPr lang="it-IT" dirty="0">
            <a:solidFill>
              <a:schemeClr val="tx1"/>
            </a:solidFill>
          </a:endParaRPr>
        </a:p>
      </dgm:t>
    </dgm:pt>
    <dgm:pt modelId="{84D879B1-AEE8-41F9-BEC4-B49750B93A4B}" type="parTrans" cxnId="{31ED6C52-8636-4143-97E3-A22ABD8D5FA9}">
      <dgm:prSet/>
      <dgm:spPr/>
      <dgm:t>
        <a:bodyPr/>
        <a:lstStyle/>
        <a:p>
          <a:endParaRPr lang="it-IT"/>
        </a:p>
      </dgm:t>
    </dgm:pt>
    <dgm:pt modelId="{9E5F2A21-1A41-443F-8F14-4AB1491AD921}" type="sibTrans" cxnId="{31ED6C52-8636-4143-97E3-A22ABD8D5FA9}">
      <dgm:prSet/>
      <dgm:spPr/>
      <dgm:t>
        <a:bodyPr/>
        <a:lstStyle/>
        <a:p>
          <a:endParaRPr lang="it-IT"/>
        </a:p>
      </dgm:t>
    </dgm:pt>
    <dgm:pt modelId="{C21A35D6-7924-4B8A-A8C7-1FE462FF28B1}">
      <dgm:prSet/>
      <dgm:spPr>
        <a:solidFill>
          <a:srgbClr val="FFFF00"/>
        </a:solidFill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2</a:t>
          </a:r>
          <a:endParaRPr lang="it-IT" dirty="0">
            <a:solidFill>
              <a:schemeClr val="tx1"/>
            </a:solidFill>
          </a:endParaRPr>
        </a:p>
      </dgm:t>
    </dgm:pt>
    <dgm:pt modelId="{143F7C04-9E7F-4D48-BFFC-2E5E98AEE973}" type="parTrans" cxnId="{1322B096-8E62-43C9-8910-DE903AB5D4AB}">
      <dgm:prSet/>
      <dgm:spPr/>
      <dgm:t>
        <a:bodyPr/>
        <a:lstStyle/>
        <a:p>
          <a:endParaRPr lang="it-IT"/>
        </a:p>
      </dgm:t>
    </dgm:pt>
    <dgm:pt modelId="{3689C575-FC19-414A-B713-128EB4EDE534}" type="sibTrans" cxnId="{1322B096-8E62-43C9-8910-DE903AB5D4AB}">
      <dgm:prSet/>
      <dgm:spPr/>
      <dgm:t>
        <a:bodyPr/>
        <a:lstStyle/>
        <a:p>
          <a:endParaRPr lang="it-IT"/>
        </a:p>
      </dgm:t>
    </dgm:pt>
    <dgm:pt modelId="{EC40F9E1-A2ED-4992-A3DD-8A0FA03A2C8D}">
      <dgm:prSet phldrT="[Testo]" custT="1"/>
      <dgm:spPr/>
      <dgm:t>
        <a:bodyPr/>
        <a:lstStyle/>
        <a:p>
          <a:endParaRPr lang="it-IT" sz="2400" b="1" dirty="0">
            <a:latin typeface="+mj-lt"/>
          </a:endParaRPr>
        </a:p>
      </dgm:t>
    </dgm:pt>
    <dgm:pt modelId="{69FEB9A7-D75E-4E0C-8DE2-0EBD329F2D58}" type="parTrans" cxnId="{40B63967-F98C-4313-ABD5-6B8AE961867C}">
      <dgm:prSet/>
      <dgm:spPr/>
    </dgm:pt>
    <dgm:pt modelId="{E1D2ED04-FE71-4A19-84C0-17540D66A9DF}" type="sibTrans" cxnId="{40B63967-F98C-4313-ABD5-6B8AE961867C}">
      <dgm:prSet/>
      <dgm:spPr/>
    </dgm:pt>
    <dgm:pt modelId="{E4DE5E32-4D04-45AD-ABCE-07C286A92C17}" type="pres">
      <dgm:prSet presAssocID="{2160CCA3-CA65-47B6-ABAF-0AB98B65974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98243861-9AE5-4C8A-A432-4ADF0978AABD}" type="pres">
      <dgm:prSet presAssocID="{EF1A83EE-E53C-43CE-9543-22DA1D1F58F2}" presName="composite" presStyleCnt="0"/>
      <dgm:spPr/>
    </dgm:pt>
    <dgm:pt modelId="{C7EFEA48-A2EF-4766-B62D-C0BA33C46CC1}" type="pres">
      <dgm:prSet presAssocID="{EF1A83EE-E53C-43CE-9543-22DA1D1F58F2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2D1B040-8911-4B7A-89AB-FFF90DAA2CF0}" type="pres">
      <dgm:prSet presAssocID="{EF1A83EE-E53C-43CE-9543-22DA1D1F58F2}" presName="descendantText" presStyleLbl="alignAcc1" presStyleIdx="0" presStyleCnt="5" custLinFactNeighborX="0" custLinFactNeighborY="1961">
        <dgm:presLayoutVars>
          <dgm:bulletEnabled val="1"/>
        </dgm:presLayoutVars>
      </dgm:prSet>
      <dgm:spPr/>
    </dgm:pt>
    <dgm:pt modelId="{98249C83-5F16-4476-8A42-CC5D1EAD249B}" type="pres">
      <dgm:prSet presAssocID="{9E5F2A21-1A41-443F-8F14-4AB1491AD921}" presName="sp" presStyleCnt="0"/>
      <dgm:spPr/>
    </dgm:pt>
    <dgm:pt modelId="{42BD4088-5887-4A91-98D1-1AB40E6C2143}" type="pres">
      <dgm:prSet presAssocID="{C21A35D6-7924-4B8A-A8C7-1FE462FF28B1}" presName="composite" presStyleCnt="0"/>
      <dgm:spPr/>
    </dgm:pt>
    <dgm:pt modelId="{3952C29E-51A3-48C4-887B-327BAEE579CB}" type="pres">
      <dgm:prSet presAssocID="{C21A35D6-7924-4B8A-A8C7-1FE462FF28B1}" presName="parentText" presStyleLbl="alignNode1" presStyleIdx="1" presStyleCnt="5" custLinFactNeighborY="4060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6F8186A-A0D9-4B39-8F99-EF437985F77D}" type="pres">
      <dgm:prSet presAssocID="{C21A35D6-7924-4B8A-A8C7-1FE462FF28B1}" presName="descendantText" presStyleLbl="alignAcc1" presStyleIdx="1" presStyleCnt="5">
        <dgm:presLayoutVars>
          <dgm:bulletEnabled val="1"/>
        </dgm:presLayoutVars>
      </dgm:prSet>
      <dgm:spPr/>
    </dgm:pt>
    <dgm:pt modelId="{ECBF5EED-C759-4D32-AEBF-DFFF897A0A29}" type="pres">
      <dgm:prSet presAssocID="{3689C575-FC19-414A-B713-128EB4EDE534}" presName="sp" presStyleCnt="0"/>
      <dgm:spPr/>
    </dgm:pt>
    <dgm:pt modelId="{A185D55E-A8BF-4C1E-A7E6-495631D88838}" type="pres">
      <dgm:prSet presAssocID="{E2518578-89D0-47E6-818C-7AF407CA61B2}" presName="composite" presStyleCnt="0"/>
      <dgm:spPr/>
    </dgm:pt>
    <dgm:pt modelId="{FA6A62CB-2B36-434E-85C2-8C44270FE3EE}" type="pres">
      <dgm:prSet presAssocID="{E2518578-89D0-47E6-818C-7AF407CA61B2}" presName="parentText" presStyleLbl="alignNode1" presStyleIdx="2" presStyleCnt="5" custLinFactNeighborY="-135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E0975FB-3799-436C-A4EA-3999C7E67176}" type="pres">
      <dgm:prSet presAssocID="{E2518578-89D0-47E6-818C-7AF407CA61B2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68E1752-F939-42D6-87B6-5DA59F5AA7BB}" type="pres">
      <dgm:prSet presAssocID="{1F243566-17FA-4168-BA63-A3E26917AD25}" presName="sp" presStyleCnt="0"/>
      <dgm:spPr/>
    </dgm:pt>
    <dgm:pt modelId="{6B647004-EDE4-4D34-918D-CF583BFDA69A}" type="pres">
      <dgm:prSet presAssocID="{4E590DA4-7489-4F5C-8A7D-5271A467F596}" presName="composite" presStyleCnt="0"/>
      <dgm:spPr/>
    </dgm:pt>
    <dgm:pt modelId="{FB03A23A-892D-41BF-8C09-ED0221759FDC}" type="pres">
      <dgm:prSet presAssocID="{4E590DA4-7489-4F5C-8A7D-5271A467F596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4C55EFA-7BF8-4F94-A451-4BF9259EA6F8}" type="pres">
      <dgm:prSet presAssocID="{4E590DA4-7489-4F5C-8A7D-5271A467F596}" presName="descendantText" presStyleLbl="alignAcc1" presStyleIdx="3" presStyleCnt="5" custScaleY="12282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97C1861-3225-4B4E-AFBF-65D676D95D52}" type="pres">
      <dgm:prSet presAssocID="{C11D51D8-F82F-4041-9C4F-E66AFF28464C}" presName="sp" presStyleCnt="0"/>
      <dgm:spPr/>
    </dgm:pt>
    <dgm:pt modelId="{803DAA62-4057-4223-938F-BB178A6F48B9}" type="pres">
      <dgm:prSet presAssocID="{8FCB5860-FA27-46CE-8239-8A43AE14F058}" presName="composite" presStyleCnt="0"/>
      <dgm:spPr/>
    </dgm:pt>
    <dgm:pt modelId="{FDDEECA4-F929-4C74-9766-50573B342897}" type="pres">
      <dgm:prSet presAssocID="{8FCB5860-FA27-46CE-8239-8A43AE14F058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D3AFCA3-CC47-454A-856F-F3379165BFB0}" type="pres">
      <dgm:prSet presAssocID="{8FCB5860-FA27-46CE-8239-8A43AE14F058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CBDE57D3-9E79-4FA6-9CA9-1ABB98172FB5}" type="presOf" srcId="{2160CCA3-CA65-47B6-ABAF-0AB98B65974D}" destId="{E4DE5E32-4D04-45AD-ABCE-07C286A92C17}" srcOrd="0" destOrd="0" presId="urn:microsoft.com/office/officeart/2005/8/layout/chevron2"/>
    <dgm:cxn modelId="{4A21DE44-EB25-497C-8764-2FC79902F7A6}" type="presOf" srcId="{44467B72-F3D8-4111-8D2C-385867590044}" destId="{0D3AFCA3-CC47-454A-856F-F3379165BFB0}" srcOrd="0" destOrd="0" presId="urn:microsoft.com/office/officeart/2005/8/layout/chevron2"/>
    <dgm:cxn modelId="{A13DEC56-1069-493F-BDB8-223DCF705EEC}" type="presOf" srcId="{EFB46E4E-C335-4EDC-A880-909B3C956A3C}" destId="{1E0975FB-3799-436C-A4EA-3999C7E67176}" srcOrd="0" destOrd="2" presId="urn:microsoft.com/office/officeart/2005/8/layout/chevron2"/>
    <dgm:cxn modelId="{20931223-4F26-461E-A4EA-60720CA1C5E8}" type="presOf" srcId="{EF1A83EE-E53C-43CE-9543-22DA1D1F58F2}" destId="{C7EFEA48-A2EF-4766-B62D-C0BA33C46CC1}" srcOrd="0" destOrd="0" presId="urn:microsoft.com/office/officeart/2005/8/layout/chevron2"/>
    <dgm:cxn modelId="{40B63967-F98C-4313-ABD5-6B8AE961867C}" srcId="{E2518578-89D0-47E6-818C-7AF407CA61B2}" destId="{EC40F9E1-A2ED-4992-A3DD-8A0FA03A2C8D}" srcOrd="0" destOrd="0" parTransId="{69FEB9A7-D75E-4E0C-8DE2-0EBD329F2D58}" sibTransId="{E1D2ED04-FE71-4A19-84C0-17540D66A9DF}"/>
    <dgm:cxn modelId="{DD8EAFA6-550B-4B57-BF50-9217A699F659}" srcId="{E2518578-89D0-47E6-818C-7AF407CA61B2}" destId="{EFB46E4E-C335-4EDC-A880-909B3C956A3C}" srcOrd="2" destOrd="0" parTransId="{1863FAFD-F003-419A-AC18-91A1930D1655}" sibTransId="{6CB6DF5A-53BE-428C-981A-EB2F40C8FA35}"/>
    <dgm:cxn modelId="{32B6610C-E43D-4B97-B3DA-AB90857474E6}" srcId="{2160CCA3-CA65-47B6-ABAF-0AB98B65974D}" destId="{8FCB5860-FA27-46CE-8239-8A43AE14F058}" srcOrd="4" destOrd="0" parTransId="{C5EC83C2-57FC-4E09-925C-AE04A31A9AE3}" sibTransId="{4C6756FD-3B36-4EF8-BBF7-1709CF0B382C}"/>
    <dgm:cxn modelId="{16F28DAA-CED3-4BC2-8BBD-4C0359902AD6}" type="presOf" srcId="{8FCB5860-FA27-46CE-8239-8A43AE14F058}" destId="{FDDEECA4-F929-4C74-9766-50573B342897}" srcOrd="0" destOrd="0" presId="urn:microsoft.com/office/officeart/2005/8/layout/chevron2"/>
    <dgm:cxn modelId="{F52FD50B-ACD5-4EB1-AE00-93931CD5776C}" srcId="{2160CCA3-CA65-47B6-ABAF-0AB98B65974D}" destId="{4E590DA4-7489-4F5C-8A7D-5271A467F596}" srcOrd="3" destOrd="0" parTransId="{BE757AB2-9F39-436D-AB30-B4E683154A74}" sibTransId="{C11D51D8-F82F-4041-9C4F-E66AFF28464C}"/>
    <dgm:cxn modelId="{F49E0381-7B84-4FD2-8BD5-F088B9DCF94A}" type="presOf" srcId="{E2518578-89D0-47E6-818C-7AF407CA61B2}" destId="{FA6A62CB-2B36-434E-85C2-8C44270FE3EE}" srcOrd="0" destOrd="0" presId="urn:microsoft.com/office/officeart/2005/8/layout/chevron2"/>
    <dgm:cxn modelId="{31ED6C52-8636-4143-97E3-A22ABD8D5FA9}" srcId="{2160CCA3-CA65-47B6-ABAF-0AB98B65974D}" destId="{EF1A83EE-E53C-43CE-9543-22DA1D1F58F2}" srcOrd="0" destOrd="0" parTransId="{84D879B1-AEE8-41F9-BEC4-B49750B93A4B}" sibTransId="{9E5F2A21-1A41-443F-8F14-4AB1491AD921}"/>
    <dgm:cxn modelId="{3B835FF2-6C81-4A54-83D7-35732C95A930}" type="presOf" srcId="{C21A35D6-7924-4B8A-A8C7-1FE462FF28B1}" destId="{3952C29E-51A3-48C4-887B-327BAEE579CB}" srcOrd="0" destOrd="0" presId="urn:microsoft.com/office/officeart/2005/8/layout/chevron2"/>
    <dgm:cxn modelId="{6F7D9D81-9954-4E92-84C6-6E67026E2C6E}" type="presOf" srcId="{4E590DA4-7489-4F5C-8A7D-5271A467F596}" destId="{FB03A23A-892D-41BF-8C09-ED0221759FDC}" srcOrd="0" destOrd="0" presId="urn:microsoft.com/office/officeart/2005/8/layout/chevron2"/>
    <dgm:cxn modelId="{A3A3423A-317F-4670-A3BC-5F49DBD41C97}" type="presOf" srcId="{3984D94D-4431-4A51-B032-96B50C173BB0}" destId="{A4C55EFA-7BF8-4F94-A451-4BF9259EA6F8}" srcOrd="0" destOrd="0" presId="urn:microsoft.com/office/officeart/2005/8/layout/chevron2"/>
    <dgm:cxn modelId="{ACBFE59E-4555-4E8F-BD5B-BC0812055299}" srcId="{8FCB5860-FA27-46CE-8239-8A43AE14F058}" destId="{44467B72-F3D8-4111-8D2C-385867590044}" srcOrd="0" destOrd="0" parTransId="{ABD08969-6F9F-4241-8DA4-0CAC6B35849F}" sibTransId="{3EEBF92E-8933-48C6-9EDD-D2CC72DD3C21}"/>
    <dgm:cxn modelId="{DC994E6D-9410-4EEC-A64C-D4D98C0AB860}" srcId="{2160CCA3-CA65-47B6-ABAF-0AB98B65974D}" destId="{E2518578-89D0-47E6-818C-7AF407CA61B2}" srcOrd="2" destOrd="0" parTransId="{3C0053AA-FD4A-4D3E-B163-061DFF88CDF8}" sibTransId="{1F243566-17FA-4168-BA63-A3E26917AD25}"/>
    <dgm:cxn modelId="{B742DEFF-D369-4B73-A408-46F2326A8717}" srcId="{E2518578-89D0-47E6-818C-7AF407CA61B2}" destId="{9545B3FB-C8C7-4F53-9B32-8A87611EB79C}" srcOrd="1" destOrd="0" parTransId="{9B0CA9C9-4B15-4CF1-8E0E-7A93E8F518C6}" sibTransId="{89ACF26F-68A4-4254-AD0C-D669B44B46AB}"/>
    <dgm:cxn modelId="{71F85D31-2345-4C39-BBE8-7B6A0038A591}" type="presOf" srcId="{9545B3FB-C8C7-4F53-9B32-8A87611EB79C}" destId="{1E0975FB-3799-436C-A4EA-3999C7E67176}" srcOrd="0" destOrd="1" presId="urn:microsoft.com/office/officeart/2005/8/layout/chevron2"/>
    <dgm:cxn modelId="{6BBD23E7-314A-488A-A35E-CD80DD62E14B}" type="presOf" srcId="{EC40F9E1-A2ED-4992-A3DD-8A0FA03A2C8D}" destId="{1E0975FB-3799-436C-A4EA-3999C7E67176}" srcOrd="0" destOrd="0" presId="urn:microsoft.com/office/officeart/2005/8/layout/chevron2"/>
    <dgm:cxn modelId="{1322B096-8E62-43C9-8910-DE903AB5D4AB}" srcId="{2160CCA3-CA65-47B6-ABAF-0AB98B65974D}" destId="{C21A35D6-7924-4B8A-A8C7-1FE462FF28B1}" srcOrd="1" destOrd="0" parTransId="{143F7C04-9E7F-4D48-BFFC-2E5E98AEE973}" sibTransId="{3689C575-FC19-414A-B713-128EB4EDE534}"/>
    <dgm:cxn modelId="{0DA5C34C-4EDA-4046-8E6B-5E14C65783B4}" srcId="{4E590DA4-7489-4F5C-8A7D-5271A467F596}" destId="{3984D94D-4431-4A51-B032-96B50C173BB0}" srcOrd="0" destOrd="0" parTransId="{F973964F-65F5-4BCF-B363-9E814F07DCD8}" sibTransId="{611A848A-10FA-4332-ACD7-C431179B19AE}"/>
    <dgm:cxn modelId="{8D6A0602-A113-4C9E-BFD8-9A677D3425E8}" type="presParOf" srcId="{E4DE5E32-4D04-45AD-ABCE-07C286A92C17}" destId="{98243861-9AE5-4C8A-A432-4ADF0978AABD}" srcOrd="0" destOrd="0" presId="urn:microsoft.com/office/officeart/2005/8/layout/chevron2"/>
    <dgm:cxn modelId="{9CAD7BEE-2302-40DF-AF70-CCA4316EF51C}" type="presParOf" srcId="{98243861-9AE5-4C8A-A432-4ADF0978AABD}" destId="{C7EFEA48-A2EF-4766-B62D-C0BA33C46CC1}" srcOrd="0" destOrd="0" presId="urn:microsoft.com/office/officeart/2005/8/layout/chevron2"/>
    <dgm:cxn modelId="{5428DFBC-A3D6-4D9B-9DCA-84C7BA8C92BE}" type="presParOf" srcId="{98243861-9AE5-4C8A-A432-4ADF0978AABD}" destId="{52D1B040-8911-4B7A-89AB-FFF90DAA2CF0}" srcOrd="1" destOrd="0" presId="urn:microsoft.com/office/officeart/2005/8/layout/chevron2"/>
    <dgm:cxn modelId="{354D2A96-AA5D-43A5-BE22-C5709083C7BA}" type="presParOf" srcId="{E4DE5E32-4D04-45AD-ABCE-07C286A92C17}" destId="{98249C83-5F16-4476-8A42-CC5D1EAD249B}" srcOrd="1" destOrd="0" presId="urn:microsoft.com/office/officeart/2005/8/layout/chevron2"/>
    <dgm:cxn modelId="{38A86A0A-2447-4317-A21A-F39ED0FE962E}" type="presParOf" srcId="{E4DE5E32-4D04-45AD-ABCE-07C286A92C17}" destId="{42BD4088-5887-4A91-98D1-1AB40E6C2143}" srcOrd="2" destOrd="0" presId="urn:microsoft.com/office/officeart/2005/8/layout/chevron2"/>
    <dgm:cxn modelId="{AC406E36-57E4-44B2-903D-6477BC043F1E}" type="presParOf" srcId="{42BD4088-5887-4A91-98D1-1AB40E6C2143}" destId="{3952C29E-51A3-48C4-887B-327BAEE579CB}" srcOrd="0" destOrd="0" presId="urn:microsoft.com/office/officeart/2005/8/layout/chevron2"/>
    <dgm:cxn modelId="{A7B439A9-1DE0-48AB-A5B8-A45E50E693FA}" type="presParOf" srcId="{42BD4088-5887-4A91-98D1-1AB40E6C2143}" destId="{06F8186A-A0D9-4B39-8F99-EF437985F77D}" srcOrd="1" destOrd="0" presId="urn:microsoft.com/office/officeart/2005/8/layout/chevron2"/>
    <dgm:cxn modelId="{D5C1A94D-BA42-4A68-88C8-98F38AFBB69C}" type="presParOf" srcId="{E4DE5E32-4D04-45AD-ABCE-07C286A92C17}" destId="{ECBF5EED-C759-4D32-AEBF-DFFF897A0A29}" srcOrd="3" destOrd="0" presId="urn:microsoft.com/office/officeart/2005/8/layout/chevron2"/>
    <dgm:cxn modelId="{8BC4602C-33A8-4B55-A23F-5D7AABA68C0C}" type="presParOf" srcId="{E4DE5E32-4D04-45AD-ABCE-07C286A92C17}" destId="{A185D55E-A8BF-4C1E-A7E6-495631D88838}" srcOrd="4" destOrd="0" presId="urn:microsoft.com/office/officeart/2005/8/layout/chevron2"/>
    <dgm:cxn modelId="{6E2064F9-4C35-4D31-854A-25A1E0F969EB}" type="presParOf" srcId="{A185D55E-A8BF-4C1E-A7E6-495631D88838}" destId="{FA6A62CB-2B36-434E-85C2-8C44270FE3EE}" srcOrd="0" destOrd="0" presId="urn:microsoft.com/office/officeart/2005/8/layout/chevron2"/>
    <dgm:cxn modelId="{A536F008-6E31-4C74-9A81-22A928C518F5}" type="presParOf" srcId="{A185D55E-A8BF-4C1E-A7E6-495631D88838}" destId="{1E0975FB-3799-436C-A4EA-3999C7E67176}" srcOrd="1" destOrd="0" presId="urn:microsoft.com/office/officeart/2005/8/layout/chevron2"/>
    <dgm:cxn modelId="{4646EE3A-666F-48E7-94F3-4DD0B97BE690}" type="presParOf" srcId="{E4DE5E32-4D04-45AD-ABCE-07C286A92C17}" destId="{E68E1752-F939-42D6-87B6-5DA59F5AA7BB}" srcOrd="5" destOrd="0" presId="urn:microsoft.com/office/officeart/2005/8/layout/chevron2"/>
    <dgm:cxn modelId="{FC494646-AD82-48F2-A8C1-A5A668C381B8}" type="presParOf" srcId="{E4DE5E32-4D04-45AD-ABCE-07C286A92C17}" destId="{6B647004-EDE4-4D34-918D-CF583BFDA69A}" srcOrd="6" destOrd="0" presId="urn:microsoft.com/office/officeart/2005/8/layout/chevron2"/>
    <dgm:cxn modelId="{8FAA2B38-77E4-45BC-92A9-EF2E3730E7B2}" type="presParOf" srcId="{6B647004-EDE4-4D34-918D-CF583BFDA69A}" destId="{FB03A23A-892D-41BF-8C09-ED0221759FDC}" srcOrd="0" destOrd="0" presId="urn:microsoft.com/office/officeart/2005/8/layout/chevron2"/>
    <dgm:cxn modelId="{536B7DCD-BD68-47C7-A9F2-046DDC163815}" type="presParOf" srcId="{6B647004-EDE4-4D34-918D-CF583BFDA69A}" destId="{A4C55EFA-7BF8-4F94-A451-4BF9259EA6F8}" srcOrd="1" destOrd="0" presId="urn:microsoft.com/office/officeart/2005/8/layout/chevron2"/>
    <dgm:cxn modelId="{AAAA8C1F-B19A-46F4-937E-79760B82B2B1}" type="presParOf" srcId="{E4DE5E32-4D04-45AD-ABCE-07C286A92C17}" destId="{697C1861-3225-4B4E-AFBF-65D676D95D52}" srcOrd="7" destOrd="0" presId="urn:microsoft.com/office/officeart/2005/8/layout/chevron2"/>
    <dgm:cxn modelId="{A7399A40-F6CE-48F0-A78E-93A28D39FA47}" type="presParOf" srcId="{E4DE5E32-4D04-45AD-ABCE-07C286A92C17}" destId="{803DAA62-4057-4223-938F-BB178A6F48B9}" srcOrd="8" destOrd="0" presId="urn:microsoft.com/office/officeart/2005/8/layout/chevron2"/>
    <dgm:cxn modelId="{B67FF900-D627-4796-9375-E7A3995FD7E6}" type="presParOf" srcId="{803DAA62-4057-4223-938F-BB178A6F48B9}" destId="{FDDEECA4-F929-4C74-9766-50573B342897}" srcOrd="0" destOrd="0" presId="urn:microsoft.com/office/officeart/2005/8/layout/chevron2"/>
    <dgm:cxn modelId="{7432707B-D80B-4ED6-926E-9D769F0C8E93}" type="presParOf" srcId="{803DAA62-4057-4223-938F-BB178A6F48B9}" destId="{0D3AFCA3-CC47-454A-856F-F3379165BFB0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9E7C48-2643-4343-BE64-ABD2F6179BE3}" type="doc">
      <dgm:prSet loTypeId="urn:microsoft.com/office/officeart/2005/8/layout/hierarchy3" loCatId="list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it-IT"/>
        </a:p>
      </dgm:t>
    </dgm:pt>
    <dgm:pt modelId="{94C9A4B4-7E83-4174-9F6C-01FC4FD2EF33}">
      <dgm:prSet phldrT="[Testo]"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it-IT" sz="1800" dirty="0" smtClean="0">
              <a:latin typeface="+mj-lt"/>
            </a:rPr>
            <a:t>Percorso formativo</a:t>
          </a:r>
          <a:endParaRPr lang="it-IT" sz="1800" dirty="0">
            <a:latin typeface="+mj-lt"/>
          </a:endParaRPr>
        </a:p>
      </dgm:t>
    </dgm:pt>
    <dgm:pt modelId="{6158EC7F-21C1-47BC-9CB6-AF5E52898403}" type="parTrans" cxnId="{7C86811D-C4D3-46DB-97A3-39CFEA48C612}">
      <dgm:prSet/>
      <dgm:spPr/>
      <dgm:t>
        <a:bodyPr/>
        <a:lstStyle/>
        <a:p>
          <a:endParaRPr lang="it-IT"/>
        </a:p>
      </dgm:t>
    </dgm:pt>
    <dgm:pt modelId="{C23E462B-D206-41E7-A5F4-CF78901F9392}" type="sibTrans" cxnId="{7C86811D-C4D3-46DB-97A3-39CFEA48C612}">
      <dgm:prSet/>
      <dgm:spPr/>
      <dgm:t>
        <a:bodyPr/>
        <a:lstStyle/>
        <a:p>
          <a:endParaRPr lang="it-IT"/>
        </a:p>
      </dgm:t>
    </dgm:pt>
    <dgm:pt modelId="{A9EAD5A9-2162-4111-BE75-5738A4071B17}">
      <dgm:prSet phldrT="[Testo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it-IT" sz="1800" b="1" dirty="0" smtClean="0">
              <a:solidFill>
                <a:schemeClr val="tx1"/>
              </a:solidFill>
              <a:latin typeface="+mj-lt"/>
            </a:rPr>
            <a:t>Rubrica di valutazione</a:t>
          </a:r>
          <a:endParaRPr lang="it-IT" sz="1800" b="1" dirty="0">
            <a:solidFill>
              <a:schemeClr val="tx1"/>
            </a:solidFill>
            <a:latin typeface="+mj-lt"/>
          </a:endParaRPr>
        </a:p>
      </dgm:t>
    </dgm:pt>
    <dgm:pt modelId="{F896DDF2-E24F-42EB-B485-6AC0FA0E1D20}" type="parTrans" cxnId="{9BDD57BA-20C9-47E1-8808-EE571FF3725B}">
      <dgm:prSet/>
      <dgm:spPr/>
      <dgm:t>
        <a:bodyPr/>
        <a:lstStyle/>
        <a:p>
          <a:endParaRPr lang="it-IT"/>
        </a:p>
      </dgm:t>
    </dgm:pt>
    <dgm:pt modelId="{D619C679-6A58-4461-9BB2-CC2953A8C16F}" type="sibTrans" cxnId="{9BDD57BA-20C9-47E1-8808-EE571FF3725B}">
      <dgm:prSet/>
      <dgm:spPr/>
      <dgm:t>
        <a:bodyPr/>
        <a:lstStyle/>
        <a:p>
          <a:endParaRPr lang="it-IT"/>
        </a:p>
      </dgm:t>
    </dgm:pt>
    <dgm:pt modelId="{654EC050-189A-4205-BC42-346FE380EF71}">
      <dgm:prSet phldrT="[Testo]" custT="1"/>
      <dgm:spPr>
        <a:solidFill>
          <a:schemeClr val="accent3">
            <a:lumMod val="75000"/>
            <a:alpha val="90000"/>
          </a:schemeClr>
        </a:solidFill>
      </dgm:spPr>
      <dgm:t>
        <a:bodyPr/>
        <a:lstStyle/>
        <a:p>
          <a:r>
            <a:rPr lang="it-IT" sz="1800" dirty="0" smtClean="0">
              <a:latin typeface="+mj-lt"/>
            </a:rPr>
            <a:t>Prova di competenza</a:t>
          </a:r>
          <a:endParaRPr lang="it-IT" sz="1800" dirty="0">
            <a:latin typeface="+mj-lt"/>
          </a:endParaRPr>
        </a:p>
      </dgm:t>
    </dgm:pt>
    <dgm:pt modelId="{19A2570E-F207-48C2-B7DD-DB7767ABBD50}" type="parTrans" cxnId="{7D75CFC3-C7BB-4281-AEE3-161689D21EE9}">
      <dgm:prSet/>
      <dgm:spPr/>
      <dgm:t>
        <a:bodyPr/>
        <a:lstStyle/>
        <a:p>
          <a:endParaRPr lang="it-IT"/>
        </a:p>
      </dgm:t>
    </dgm:pt>
    <dgm:pt modelId="{FBDB0EE5-0760-4526-84C4-2D110CA49ED8}" type="sibTrans" cxnId="{7D75CFC3-C7BB-4281-AEE3-161689D21EE9}">
      <dgm:prSet/>
      <dgm:spPr/>
      <dgm:t>
        <a:bodyPr/>
        <a:lstStyle/>
        <a:p>
          <a:endParaRPr lang="it-IT"/>
        </a:p>
      </dgm:t>
    </dgm:pt>
    <dgm:pt modelId="{2598ACE5-A62F-4D47-AA6D-0449B153B958}">
      <dgm:prSet phldrT="[Testo]"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it-IT" sz="1800" dirty="0" smtClean="0">
              <a:latin typeface="+mj-lt"/>
            </a:rPr>
            <a:t>Training/</a:t>
          </a:r>
        </a:p>
        <a:p>
          <a:r>
            <a:rPr lang="it-IT" sz="1800" dirty="0" smtClean="0">
              <a:latin typeface="+mj-lt"/>
            </a:rPr>
            <a:t>Esercitazioni</a:t>
          </a:r>
          <a:endParaRPr lang="it-IT" sz="1800" dirty="0">
            <a:latin typeface="+mj-lt"/>
          </a:endParaRPr>
        </a:p>
      </dgm:t>
    </dgm:pt>
    <dgm:pt modelId="{2580900F-7C84-49DD-B4C8-F1DB2801D17C}" type="parTrans" cxnId="{0A013E83-06F3-475C-9ADD-5160ABA89FC2}">
      <dgm:prSet/>
      <dgm:spPr/>
      <dgm:t>
        <a:bodyPr/>
        <a:lstStyle/>
        <a:p>
          <a:endParaRPr lang="it-IT"/>
        </a:p>
      </dgm:t>
    </dgm:pt>
    <dgm:pt modelId="{D69102CB-D311-466C-935B-80B8D5B98B98}" type="sibTrans" cxnId="{0A013E83-06F3-475C-9ADD-5160ABA89FC2}">
      <dgm:prSet/>
      <dgm:spPr/>
      <dgm:t>
        <a:bodyPr/>
        <a:lstStyle/>
        <a:p>
          <a:endParaRPr lang="it-IT"/>
        </a:p>
      </dgm:t>
    </dgm:pt>
    <dgm:pt modelId="{EC1BF210-9C95-4478-A51C-81F56A5BD326}">
      <dgm:prSet phldrT="[Testo]" custT="1"/>
      <dgm:spPr>
        <a:solidFill>
          <a:srgbClr val="92D050"/>
        </a:solidFill>
      </dgm:spPr>
      <dgm:t>
        <a:bodyPr/>
        <a:lstStyle/>
        <a:p>
          <a:r>
            <a:rPr lang="it-IT" sz="2000" b="1" dirty="0" smtClean="0">
              <a:solidFill>
                <a:schemeClr val="tx1"/>
              </a:solidFill>
              <a:latin typeface="+mj-lt"/>
            </a:rPr>
            <a:t>Profilo di competenza</a:t>
          </a:r>
          <a:endParaRPr lang="it-IT" sz="2000" b="1" dirty="0">
            <a:solidFill>
              <a:schemeClr val="tx1"/>
            </a:solidFill>
            <a:latin typeface="+mj-lt"/>
          </a:endParaRPr>
        </a:p>
      </dgm:t>
    </dgm:pt>
    <dgm:pt modelId="{9D151264-01FF-4F5F-B5ED-1FCC9D79B0F5}" type="sibTrans" cxnId="{8C11EECA-94BD-44A6-A033-0A24E6986C05}">
      <dgm:prSet/>
      <dgm:spPr/>
      <dgm:t>
        <a:bodyPr/>
        <a:lstStyle/>
        <a:p>
          <a:endParaRPr lang="it-IT"/>
        </a:p>
      </dgm:t>
    </dgm:pt>
    <dgm:pt modelId="{F3BC5D99-902A-40CE-B9B2-3B3504A763E2}" type="parTrans" cxnId="{8C11EECA-94BD-44A6-A033-0A24E6986C05}">
      <dgm:prSet/>
      <dgm:spPr/>
      <dgm:t>
        <a:bodyPr/>
        <a:lstStyle/>
        <a:p>
          <a:endParaRPr lang="it-IT"/>
        </a:p>
      </dgm:t>
    </dgm:pt>
    <dgm:pt modelId="{09D6ABE7-9080-43EE-926C-5B65AE64342B}">
      <dgm:prSet phldrT="[Testo]" custT="1"/>
      <dgm:spPr>
        <a:solidFill>
          <a:srgbClr val="00B0F0"/>
        </a:solidFill>
      </dgm:spPr>
      <dgm:t>
        <a:bodyPr/>
        <a:lstStyle/>
        <a:p>
          <a:r>
            <a:rPr lang="it-IT" sz="1800" b="1" dirty="0" smtClean="0">
              <a:latin typeface="+mj-lt"/>
            </a:rPr>
            <a:t>Prestazione richiesta</a:t>
          </a:r>
          <a:endParaRPr lang="it-IT" sz="1800" b="1" dirty="0">
            <a:latin typeface="+mj-lt"/>
          </a:endParaRPr>
        </a:p>
      </dgm:t>
    </dgm:pt>
    <dgm:pt modelId="{FDB975C6-1977-4A38-86A1-3ABBBFDBF332}" type="sibTrans" cxnId="{2A7EA65B-951B-443D-9159-FE9E774495D1}">
      <dgm:prSet/>
      <dgm:spPr/>
      <dgm:t>
        <a:bodyPr/>
        <a:lstStyle/>
        <a:p>
          <a:endParaRPr lang="it-IT"/>
        </a:p>
      </dgm:t>
    </dgm:pt>
    <dgm:pt modelId="{10F244E0-7BB9-4F34-8C56-0C2CC6905DFC}" type="parTrans" cxnId="{2A7EA65B-951B-443D-9159-FE9E774495D1}">
      <dgm:prSet/>
      <dgm:spPr/>
      <dgm:t>
        <a:bodyPr/>
        <a:lstStyle/>
        <a:p>
          <a:endParaRPr lang="it-IT"/>
        </a:p>
      </dgm:t>
    </dgm:pt>
    <dgm:pt modelId="{1576571D-9332-4E9A-BF0B-1E30D6CFBF11}" type="pres">
      <dgm:prSet presAssocID="{1F9E7C48-2643-4343-BE64-ABD2F6179BE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688460F7-2549-4987-9736-B43ED69BE53F}" type="pres">
      <dgm:prSet presAssocID="{EC1BF210-9C95-4478-A51C-81F56A5BD326}" presName="root" presStyleCnt="0"/>
      <dgm:spPr/>
    </dgm:pt>
    <dgm:pt modelId="{1ECE1D39-E64C-40D7-BC65-3BC20A587B81}" type="pres">
      <dgm:prSet presAssocID="{EC1BF210-9C95-4478-A51C-81F56A5BD326}" presName="rootComposite" presStyleCnt="0"/>
      <dgm:spPr/>
    </dgm:pt>
    <dgm:pt modelId="{9010386E-0E20-4C90-B955-5B02E88C688A}" type="pres">
      <dgm:prSet presAssocID="{EC1BF210-9C95-4478-A51C-81F56A5BD326}" presName="rootText" presStyleLbl="node1" presStyleIdx="0" presStyleCnt="2" custLinFactNeighborX="-4673" custLinFactNeighborY="13117"/>
      <dgm:spPr/>
      <dgm:t>
        <a:bodyPr/>
        <a:lstStyle/>
        <a:p>
          <a:endParaRPr lang="it-IT"/>
        </a:p>
      </dgm:t>
    </dgm:pt>
    <dgm:pt modelId="{88C208E7-9795-4903-88CF-B0BEC71B54CE}" type="pres">
      <dgm:prSet presAssocID="{EC1BF210-9C95-4478-A51C-81F56A5BD326}" presName="rootConnector" presStyleLbl="node1" presStyleIdx="0" presStyleCnt="2"/>
      <dgm:spPr/>
      <dgm:t>
        <a:bodyPr/>
        <a:lstStyle/>
        <a:p>
          <a:endParaRPr lang="it-IT"/>
        </a:p>
      </dgm:t>
    </dgm:pt>
    <dgm:pt modelId="{61FD6946-3629-4809-8ACC-93B70B8337A0}" type="pres">
      <dgm:prSet presAssocID="{EC1BF210-9C95-4478-A51C-81F56A5BD326}" presName="childShape" presStyleCnt="0"/>
      <dgm:spPr/>
    </dgm:pt>
    <dgm:pt modelId="{1224B1D5-CDA8-40A2-9A3E-5A45B1D4AA1A}" type="pres">
      <dgm:prSet presAssocID="{10F244E0-7BB9-4F34-8C56-0C2CC6905DFC}" presName="Name13" presStyleLbl="parChTrans1D2" presStyleIdx="0" presStyleCnt="4"/>
      <dgm:spPr/>
      <dgm:t>
        <a:bodyPr/>
        <a:lstStyle/>
        <a:p>
          <a:endParaRPr lang="it-IT"/>
        </a:p>
      </dgm:t>
    </dgm:pt>
    <dgm:pt modelId="{CD68311B-133F-44CB-8769-C4D7A7196B5B}" type="pres">
      <dgm:prSet presAssocID="{09D6ABE7-9080-43EE-926C-5B65AE64342B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7CA044E-BAFD-4AED-A3CC-B0E850060D12}" type="pres">
      <dgm:prSet presAssocID="{6158EC7F-21C1-47BC-9CB6-AF5E52898403}" presName="Name13" presStyleLbl="parChTrans1D2" presStyleIdx="1" presStyleCnt="4"/>
      <dgm:spPr/>
      <dgm:t>
        <a:bodyPr/>
        <a:lstStyle/>
        <a:p>
          <a:endParaRPr lang="it-IT"/>
        </a:p>
      </dgm:t>
    </dgm:pt>
    <dgm:pt modelId="{FDCBE411-1488-46D1-B0B2-171CF6BFA965}" type="pres">
      <dgm:prSet presAssocID="{94C9A4B4-7E83-4174-9F6C-01FC4FD2EF33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7DCF3E8-A32E-4A05-83A2-E4E899419845}" type="pres">
      <dgm:prSet presAssocID="{A9EAD5A9-2162-4111-BE75-5738A4071B17}" presName="root" presStyleCnt="0"/>
      <dgm:spPr/>
    </dgm:pt>
    <dgm:pt modelId="{F45A27A5-A6A8-4CC7-9517-74634B7B6D15}" type="pres">
      <dgm:prSet presAssocID="{A9EAD5A9-2162-4111-BE75-5738A4071B17}" presName="rootComposite" presStyleCnt="0"/>
      <dgm:spPr/>
    </dgm:pt>
    <dgm:pt modelId="{73249E89-DAD2-4996-8D38-CED8E2028491}" type="pres">
      <dgm:prSet presAssocID="{A9EAD5A9-2162-4111-BE75-5738A4071B17}" presName="rootText" presStyleLbl="node1" presStyleIdx="1" presStyleCnt="2" custLinFactNeighborX="42006" custLinFactNeighborY="12079"/>
      <dgm:spPr/>
      <dgm:t>
        <a:bodyPr/>
        <a:lstStyle/>
        <a:p>
          <a:endParaRPr lang="it-IT"/>
        </a:p>
      </dgm:t>
    </dgm:pt>
    <dgm:pt modelId="{8F8C5669-82BA-4806-A1BC-06405F4CA893}" type="pres">
      <dgm:prSet presAssocID="{A9EAD5A9-2162-4111-BE75-5738A4071B17}" presName="rootConnector" presStyleLbl="node1" presStyleIdx="1" presStyleCnt="2"/>
      <dgm:spPr/>
      <dgm:t>
        <a:bodyPr/>
        <a:lstStyle/>
        <a:p>
          <a:endParaRPr lang="it-IT"/>
        </a:p>
      </dgm:t>
    </dgm:pt>
    <dgm:pt modelId="{BB43F8A2-BB26-4CF1-8CD4-D77CE4152607}" type="pres">
      <dgm:prSet presAssocID="{A9EAD5A9-2162-4111-BE75-5738A4071B17}" presName="childShape" presStyleCnt="0"/>
      <dgm:spPr/>
    </dgm:pt>
    <dgm:pt modelId="{41C6F351-16CB-4115-82C6-864F79E62B40}" type="pres">
      <dgm:prSet presAssocID="{19A2570E-F207-48C2-B7DD-DB7767ABBD50}" presName="Name13" presStyleLbl="parChTrans1D2" presStyleIdx="2" presStyleCnt="4"/>
      <dgm:spPr/>
      <dgm:t>
        <a:bodyPr/>
        <a:lstStyle/>
        <a:p>
          <a:endParaRPr lang="it-IT"/>
        </a:p>
      </dgm:t>
    </dgm:pt>
    <dgm:pt modelId="{DFE40D28-4870-4EAE-A12D-AD8EA04AAFBF}" type="pres">
      <dgm:prSet presAssocID="{654EC050-189A-4205-BC42-346FE380EF71}" presName="childText" presStyleLbl="bgAcc1" presStyleIdx="2" presStyleCnt="4" custLinFactNeighborX="52488" custLinFactNeighborY="637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912EE8E-A008-43A9-A849-A38D24CA412C}" type="pres">
      <dgm:prSet presAssocID="{2580900F-7C84-49DD-B4C8-F1DB2801D17C}" presName="Name13" presStyleLbl="parChTrans1D2" presStyleIdx="3" presStyleCnt="4"/>
      <dgm:spPr/>
      <dgm:t>
        <a:bodyPr/>
        <a:lstStyle/>
        <a:p>
          <a:endParaRPr lang="it-IT"/>
        </a:p>
      </dgm:t>
    </dgm:pt>
    <dgm:pt modelId="{ADF8D04A-EEA6-4DCA-8613-A8006647B0B4}" type="pres">
      <dgm:prSet presAssocID="{2598ACE5-A62F-4D47-AA6D-0449B153B958}" presName="childText" presStyleLbl="bgAcc1" presStyleIdx="3" presStyleCnt="4" custLinFactNeighborX="51319" custLinFactNeighborY="82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DD9A0A71-74BF-4A10-A587-68D42A28A606}" type="presOf" srcId="{6158EC7F-21C1-47BC-9CB6-AF5E52898403}" destId="{87CA044E-BAFD-4AED-A3CC-B0E850060D12}" srcOrd="0" destOrd="0" presId="urn:microsoft.com/office/officeart/2005/8/layout/hierarchy3"/>
    <dgm:cxn modelId="{8C11EECA-94BD-44A6-A033-0A24E6986C05}" srcId="{1F9E7C48-2643-4343-BE64-ABD2F6179BE3}" destId="{EC1BF210-9C95-4478-A51C-81F56A5BD326}" srcOrd="0" destOrd="0" parTransId="{F3BC5D99-902A-40CE-B9B2-3B3504A763E2}" sibTransId="{9D151264-01FF-4F5F-B5ED-1FCC9D79B0F5}"/>
    <dgm:cxn modelId="{615859CE-A7BD-4B99-BE08-29391007FCD6}" type="presOf" srcId="{2580900F-7C84-49DD-B4C8-F1DB2801D17C}" destId="{3912EE8E-A008-43A9-A849-A38D24CA412C}" srcOrd="0" destOrd="0" presId="urn:microsoft.com/office/officeart/2005/8/layout/hierarchy3"/>
    <dgm:cxn modelId="{9BDD57BA-20C9-47E1-8808-EE571FF3725B}" srcId="{1F9E7C48-2643-4343-BE64-ABD2F6179BE3}" destId="{A9EAD5A9-2162-4111-BE75-5738A4071B17}" srcOrd="1" destOrd="0" parTransId="{F896DDF2-E24F-42EB-B485-6AC0FA0E1D20}" sibTransId="{D619C679-6A58-4461-9BB2-CC2953A8C16F}"/>
    <dgm:cxn modelId="{47217EDC-BCF9-44E1-BF9E-4284472EC628}" type="presOf" srcId="{A9EAD5A9-2162-4111-BE75-5738A4071B17}" destId="{73249E89-DAD2-4996-8D38-CED8E2028491}" srcOrd="0" destOrd="0" presId="urn:microsoft.com/office/officeart/2005/8/layout/hierarchy3"/>
    <dgm:cxn modelId="{7D75CFC3-C7BB-4281-AEE3-161689D21EE9}" srcId="{A9EAD5A9-2162-4111-BE75-5738A4071B17}" destId="{654EC050-189A-4205-BC42-346FE380EF71}" srcOrd="0" destOrd="0" parTransId="{19A2570E-F207-48C2-B7DD-DB7767ABBD50}" sibTransId="{FBDB0EE5-0760-4526-84C4-2D110CA49ED8}"/>
    <dgm:cxn modelId="{7C86811D-C4D3-46DB-97A3-39CFEA48C612}" srcId="{EC1BF210-9C95-4478-A51C-81F56A5BD326}" destId="{94C9A4B4-7E83-4174-9F6C-01FC4FD2EF33}" srcOrd="1" destOrd="0" parTransId="{6158EC7F-21C1-47BC-9CB6-AF5E52898403}" sibTransId="{C23E462B-D206-41E7-A5F4-CF78901F9392}"/>
    <dgm:cxn modelId="{862CE21C-1563-4F43-8A08-F39A63408AAB}" type="presOf" srcId="{2598ACE5-A62F-4D47-AA6D-0449B153B958}" destId="{ADF8D04A-EEA6-4DCA-8613-A8006647B0B4}" srcOrd="0" destOrd="0" presId="urn:microsoft.com/office/officeart/2005/8/layout/hierarchy3"/>
    <dgm:cxn modelId="{2A7EA65B-951B-443D-9159-FE9E774495D1}" srcId="{EC1BF210-9C95-4478-A51C-81F56A5BD326}" destId="{09D6ABE7-9080-43EE-926C-5B65AE64342B}" srcOrd="0" destOrd="0" parTransId="{10F244E0-7BB9-4F34-8C56-0C2CC6905DFC}" sibTransId="{FDB975C6-1977-4A38-86A1-3ABBBFDBF332}"/>
    <dgm:cxn modelId="{613C5D40-81D5-49F6-9960-99A3F655DEB2}" type="presOf" srcId="{EC1BF210-9C95-4478-A51C-81F56A5BD326}" destId="{88C208E7-9795-4903-88CF-B0BEC71B54CE}" srcOrd="1" destOrd="0" presId="urn:microsoft.com/office/officeart/2005/8/layout/hierarchy3"/>
    <dgm:cxn modelId="{6BAD2547-E036-4B3F-BBF4-9CCC7A894C0D}" type="presOf" srcId="{1F9E7C48-2643-4343-BE64-ABD2F6179BE3}" destId="{1576571D-9332-4E9A-BF0B-1E30D6CFBF11}" srcOrd="0" destOrd="0" presId="urn:microsoft.com/office/officeart/2005/8/layout/hierarchy3"/>
    <dgm:cxn modelId="{CADC01C6-1198-467E-ABE3-8EDFA60B4CBC}" type="presOf" srcId="{94C9A4B4-7E83-4174-9F6C-01FC4FD2EF33}" destId="{FDCBE411-1488-46D1-B0B2-171CF6BFA965}" srcOrd="0" destOrd="0" presId="urn:microsoft.com/office/officeart/2005/8/layout/hierarchy3"/>
    <dgm:cxn modelId="{9F070CB7-7798-4CAA-9A97-E6DD3916C31D}" type="presOf" srcId="{10F244E0-7BB9-4F34-8C56-0C2CC6905DFC}" destId="{1224B1D5-CDA8-40A2-9A3E-5A45B1D4AA1A}" srcOrd="0" destOrd="0" presId="urn:microsoft.com/office/officeart/2005/8/layout/hierarchy3"/>
    <dgm:cxn modelId="{5E78F86E-0842-41E7-8BE3-466BC90B106F}" type="presOf" srcId="{654EC050-189A-4205-BC42-346FE380EF71}" destId="{DFE40D28-4870-4EAE-A12D-AD8EA04AAFBF}" srcOrd="0" destOrd="0" presId="urn:microsoft.com/office/officeart/2005/8/layout/hierarchy3"/>
    <dgm:cxn modelId="{3FCAAC0E-7C63-4745-843B-C97384C4AE5E}" type="presOf" srcId="{09D6ABE7-9080-43EE-926C-5B65AE64342B}" destId="{CD68311B-133F-44CB-8769-C4D7A7196B5B}" srcOrd="0" destOrd="0" presId="urn:microsoft.com/office/officeart/2005/8/layout/hierarchy3"/>
    <dgm:cxn modelId="{0A013E83-06F3-475C-9ADD-5160ABA89FC2}" srcId="{A9EAD5A9-2162-4111-BE75-5738A4071B17}" destId="{2598ACE5-A62F-4D47-AA6D-0449B153B958}" srcOrd="1" destOrd="0" parTransId="{2580900F-7C84-49DD-B4C8-F1DB2801D17C}" sibTransId="{D69102CB-D311-466C-935B-80B8D5B98B98}"/>
    <dgm:cxn modelId="{F5C0C99A-EA4D-4E82-A860-FB24E7505C78}" type="presOf" srcId="{19A2570E-F207-48C2-B7DD-DB7767ABBD50}" destId="{41C6F351-16CB-4115-82C6-864F79E62B40}" srcOrd="0" destOrd="0" presId="urn:microsoft.com/office/officeart/2005/8/layout/hierarchy3"/>
    <dgm:cxn modelId="{0ECEC2E5-DA1C-4F84-8069-E9E7D372BE11}" type="presOf" srcId="{EC1BF210-9C95-4478-A51C-81F56A5BD326}" destId="{9010386E-0E20-4C90-B955-5B02E88C688A}" srcOrd="0" destOrd="0" presId="urn:microsoft.com/office/officeart/2005/8/layout/hierarchy3"/>
    <dgm:cxn modelId="{E96923B2-5331-4196-B0B8-515A02187FF5}" type="presOf" srcId="{A9EAD5A9-2162-4111-BE75-5738A4071B17}" destId="{8F8C5669-82BA-4806-A1BC-06405F4CA893}" srcOrd="1" destOrd="0" presId="urn:microsoft.com/office/officeart/2005/8/layout/hierarchy3"/>
    <dgm:cxn modelId="{9424DE3D-ED0C-42E0-A0A9-DF7E1D76AF76}" type="presParOf" srcId="{1576571D-9332-4E9A-BF0B-1E30D6CFBF11}" destId="{688460F7-2549-4987-9736-B43ED69BE53F}" srcOrd="0" destOrd="0" presId="urn:microsoft.com/office/officeart/2005/8/layout/hierarchy3"/>
    <dgm:cxn modelId="{9007C4D8-41DF-4535-8714-C8C240C22A6C}" type="presParOf" srcId="{688460F7-2549-4987-9736-B43ED69BE53F}" destId="{1ECE1D39-E64C-40D7-BC65-3BC20A587B81}" srcOrd="0" destOrd="0" presId="urn:microsoft.com/office/officeart/2005/8/layout/hierarchy3"/>
    <dgm:cxn modelId="{F9C7AF15-A921-4238-ADBF-2F3C467FDFF9}" type="presParOf" srcId="{1ECE1D39-E64C-40D7-BC65-3BC20A587B81}" destId="{9010386E-0E20-4C90-B955-5B02E88C688A}" srcOrd="0" destOrd="0" presId="urn:microsoft.com/office/officeart/2005/8/layout/hierarchy3"/>
    <dgm:cxn modelId="{A14E15BE-F227-4E16-8F2A-D3475155E6C9}" type="presParOf" srcId="{1ECE1D39-E64C-40D7-BC65-3BC20A587B81}" destId="{88C208E7-9795-4903-88CF-B0BEC71B54CE}" srcOrd="1" destOrd="0" presId="urn:microsoft.com/office/officeart/2005/8/layout/hierarchy3"/>
    <dgm:cxn modelId="{4A579B57-9F97-4291-BF67-EDA6FDDE31FC}" type="presParOf" srcId="{688460F7-2549-4987-9736-B43ED69BE53F}" destId="{61FD6946-3629-4809-8ACC-93B70B8337A0}" srcOrd="1" destOrd="0" presId="urn:microsoft.com/office/officeart/2005/8/layout/hierarchy3"/>
    <dgm:cxn modelId="{9EB9B6A2-E26F-41E7-BC3F-A7278B5FFF60}" type="presParOf" srcId="{61FD6946-3629-4809-8ACC-93B70B8337A0}" destId="{1224B1D5-CDA8-40A2-9A3E-5A45B1D4AA1A}" srcOrd="0" destOrd="0" presId="urn:microsoft.com/office/officeart/2005/8/layout/hierarchy3"/>
    <dgm:cxn modelId="{C0A3EC6C-C482-4516-890F-F2E5FE974C3A}" type="presParOf" srcId="{61FD6946-3629-4809-8ACC-93B70B8337A0}" destId="{CD68311B-133F-44CB-8769-C4D7A7196B5B}" srcOrd="1" destOrd="0" presId="urn:microsoft.com/office/officeart/2005/8/layout/hierarchy3"/>
    <dgm:cxn modelId="{3BEF8651-3B51-45D3-863E-D323ECEE5653}" type="presParOf" srcId="{61FD6946-3629-4809-8ACC-93B70B8337A0}" destId="{87CA044E-BAFD-4AED-A3CC-B0E850060D12}" srcOrd="2" destOrd="0" presId="urn:microsoft.com/office/officeart/2005/8/layout/hierarchy3"/>
    <dgm:cxn modelId="{3CB7DD1A-1C83-4145-A355-681E4F4C1377}" type="presParOf" srcId="{61FD6946-3629-4809-8ACC-93B70B8337A0}" destId="{FDCBE411-1488-46D1-B0B2-171CF6BFA965}" srcOrd="3" destOrd="0" presId="urn:microsoft.com/office/officeart/2005/8/layout/hierarchy3"/>
    <dgm:cxn modelId="{0408A61F-B93A-448B-B78C-EE8D59DDE112}" type="presParOf" srcId="{1576571D-9332-4E9A-BF0B-1E30D6CFBF11}" destId="{37DCF3E8-A32E-4A05-83A2-E4E899419845}" srcOrd="1" destOrd="0" presId="urn:microsoft.com/office/officeart/2005/8/layout/hierarchy3"/>
    <dgm:cxn modelId="{D7A1A3E1-C9A2-4645-BDE9-0DD6D60E6024}" type="presParOf" srcId="{37DCF3E8-A32E-4A05-83A2-E4E899419845}" destId="{F45A27A5-A6A8-4CC7-9517-74634B7B6D15}" srcOrd="0" destOrd="0" presId="urn:microsoft.com/office/officeart/2005/8/layout/hierarchy3"/>
    <dgm:cxn modelId="{E0A24D6B-E6A2-4A61-B62A-F870477AFA48}" type="presParOf" srcId="{F45A27A5-A6A8-4CC7-9517-74634B7B6D15}" destId="{73249E89-DAD2-4996-8D38-CED8E2028491}" srcOrd="0" destOrd="0" presId="urn:microsoft.com/office/officeart/2005/8/layout/hierarchy3"/>
    <dgm:cxn modelId="{3DA1FF3B-0125-4040-9B8D-660913193ECC}" type="presParOf" srcId="{F45A27A5-A6A8-4CC7-9517-74634B7B6D15}" destId="{8F8C5669-82BA-4806-A1BC-06405F4CA893}" srcOrd="1" destOrd="0" presId="urn:microsoft.com/office/officeart/2005/8/layout/hierarchy3"/>
    <dgm:cxn modelId="{16360B2A-1135-4BD0-B581-92EDB1309DFD}" type="presParOf" srcId="{37DCF3E8-A32E-4A05-83A2-E4E899419845}" destId="{BB43F8A2-BB26-4CF1-8CD4-D77CE4152607}" srcOrd="1" destOrd="0" presId="urn:microsoft.com/office/officeart/2005/8/layout/hierarchy3"/>
    <dgm:cxn modelId="{12ADDFC8-CF79-4903-913D-1C73AB21B4D6}" type="presParOf" srcId="{BB43F8A2-BB26-4CF1-8CD4-D77CE4152607}" destId="{41C6F351-16CB-4115-82C6-864F79E62B40}" srcOrd="0" destOrd="0" presId="urn:microsoft.com/office/officeart/2005/8/layout/hierarchy3"/>
    <dgm:cxn modelId="{DCA58F27-73B1-40C3-92EE-81996A645718}" type="presParOf" srcId="{BB43F8A2-BB26-4CF1-8CD4-D77CE4152607}" destId="{DFE40D28-4870-4EAE-A12D-AD8EA04AAFBF}" srcOrd="1" destOrd="0" presId="urn:microsoft.com/office/officeart/2005/8/layout/hierarchy3"/>
    <dgm:cxn modelId="{B9FBE45F-064D-4097-9C0A-09C80B6038BB}" type="presParOf" srcId="{BB43F8A2-BB26-4CF1-8CD4-D77CE4152607}" destId="{3912EE8E-A008-43A9-A849-A38D24CA412C}" srcOrd="2" destOrd="0" presId="urn:microsoft.com/office/officeart/2005/8/layout/hierarchy3"/>
    <dgm:cxn modelId="{D6C97466-E9D5-4FE1-A67E-AC84709011E1}" type="presParOf" srcId="{BB43F8A2-BB26-4CF1-8CD4-D77CE4152607}" destId="{ADF8D04A-EEA6-4DCA-8613-A8006647B0B4}" srcOrd="3" destOrd="0" presId="urn:microsoft.com/office/officeart/2005/8/layout/hierarchy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B9D039F-CEFB-43F2-83C1-1FC28B0468CA}" type="doc">
      <dgm:prSet loTypeId="urn:microsoft.com/office/officeart/2005/8/layout/cycle3" loCatId="cycle" qsTypeId="urn:microsoft.com/office/officeart/2005/8/quickstyle/simple1#4" qsCatId="simple" csTypeId="urn:microsoft.com/office/officeart/2005/8/colors/accent1_2#4" csCatId="accent1" phldr="1"/>
      <dgm:spPr/>
      <dgm:t>
        <a:bodyPr/>
        <a:lstStyle/>
        <a:p>
          <a:endParaRPr lang="it-IT"/>
        </a:p>
      </dgm:t>
    </dgm:pt>
    <dgm:pt modelId="{EEECC4C0-45C8-44F0-BADF-8A5C8FFA1A04}">
      <dgm:prSet phldrT="[Testo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it-IT" sz="1800" b="1" dirty="0" smtClean="0">
              <a:solidFill>
                <a:schemeClr val="tx1"/>
              </a:solidFill>
              <a:latin typeface="+mj-lt"/>
            </a:rPr>
            <a:t>Selezione ambiti di contenuto</a:t>
          </a:r>
          <a:endParaRPr lang="it-IT" sz="1800" b="1" dirty="0">
            <a:solidFill>
              <a:schemeClr val="tx1"/>
            </a:solidFill>
            <a:latin typeface="+mj-lt"/>
          </a:endParaRPr>
        </a:p>
      </dgm:t>
    </dgm:pt>
    <dgm:pt modelId="{1DACAB8C-3CBA-41D1-8987-0086DAE8EC2A}" type="parTrans" cxnId="{DCA21DD8-8B9C-4652-AB97-36C9FE4174F5}">
      <dgm:prSet/>
      <dgm:spPr/>
      <dgm:t>
        <a:bodyPr/>
        <a:lstStyle/>
        <a:p>
          <a:endParaRPr lang="it-IT"/>
        </a:p>
      </dgm:t>
    </dgm:pt>
    <dgm:pt modelId="{B3D3F3B4-38D9-4D8D-9FEE-6B4436F88FBC}" type="sibTrans" cxnId="{DCA21DD8-8B9C-4652-AB97-36C9FE4174F5}">
      <dgm:prSet/>
      <dgm:spPr/>
      <dgm:t>
        <a:bodyPr/>
        <a:lstStyle/>
        <a:p>
          <a:endParaRPr lang="it-IT"/>
        </a:p>
      </dgm:t>
    </dgm:pt>
    <dgm:pt modelId="{8824299B-7FC7-4208-B11D-243EB9F3D4C7}">
      <dgm:prSet phldrT="[Testo]" custT="1"/>
      <dgm:spPr>
        <a:solidFill>
          <a:srgbClr val="92D050"/>
        </a:solidFill>
      </dgm:spPr>
      <dgm:t>
        <a:bodyPr/>
        <a:lstStyle/>
        <a:p>
          <a:r>
            <a:rPr lang="it-IT" sz="1800" b="1" dirty="0" smtClean="0">
              <a:solidFill>
                <a:schemeClr val="tx1"/>
              </a:solidFill>
              <a:latin typeface="+mj-lt"/>
            </a:rPr>
            <a:t>Elaborazione prove di valutazione</a:t>
          </a:r>
          <a:endParaRPr lang="it-IT" sz="1800" b="1" dirty="0">
            <a:solidFill>
              <a:schemeClr val="tx1"/>
            </a:solidFill>
            <a:latin typeface="+mj-lt"/>
          </a:endParaRPr>
        </a:p>
      </dgm:t>
    </dgm:pt>
    <dgm:pt modelId="{FC0C1C79-15FB-4D8F-B702-6514680A30CD}" type="parTrans" cxnId="{CFF7D708-552A-43C8-9EA7-0B088C9C2F6B}">
      <dgm:prSet/>
      <dgm:spPr/>
      <dgm:t>
        <a:bodyPr/>
        <a:lstStyle/>
        <a:p>
          <a:endParaRPr lang="it-IT"/>
        </a:p>
      </dgm:t>
    </dgm:pt>
    <dgm:pt modelId="{706359B7-815A-4542-9EC9-746363988C6B}" type="sibTrans" cxnId="{CFF7D708-552A-43C8-9EA7-0B088C9C2F6B}">
      <dgm:prSet/>
      <dgm:spPr/>
      <dgm:t>
        <a:bodyPr/>
        <a:lstStyle/>
        <a:p>
          <a:endParaRPr lang="it-IT"/>
        </a:p>
      </dgm:t>
    </dgm:pt>
    <dgm:pt modelId="{7EE4E683-612B-4BAE-B9AC-3423890D751C}">
      <dgm:prSet phldrT="[Testo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sz="1800" b="1" dirty="0" smtClean="0">
              <a:solidFill>
                <a:schemeClr val="tx1"/>
              </a:solidFill>
              <a:latin typeface="+mj-lt"/>
            </a:rPr>
            <a:t>Modalità di restituzione prove</a:t>
          </a:r>
          <a:endParaRPr lang="it-IT" sz="1800" b="1" dirty="0">
            <a:solidFill>
              <a:schemeClr val="tx1"/>
            </a:solidFill>
            <a:latin typeface="+mj-lt"/>
          </a:endParaRPr>
        </a:p>
      </dgm:t>
    </dgm:pt>
    <dgm:pt modelId="{A98CE2E0-1E77-463A-B122-54219B357344}" type="parTrans" cxnId="{9F0C4C0A-F95F-4B33-B839-3044E982A7C3}">
      <dgm:prSet/>
      <dgm:spPr/>
      <dgm:t>
        <a:bodyPr/>
        <a:lstStyle/>
        <a:p>
          <a:endParaRPr lang="it-IT"/>
        </a:p>
      </dgm:t>
    </dgm:pt>
    <dgm:pt modelId="{85432499-0779-4CB3-8E33-DDA89117160E}" type="sibTrans" cxnId="{9F0C4C0A-F95F-4B33-B839-3044E982A7C3}">
      <dgm:prSet/>
      <dgm:spPr/>
      <dgm:t>
        <a:bodyPr/>
        <a:lstStyle/>
        <a:p>
          <a:endParaRPr lang="it-IT"/>
        </a:p>
      </dgm:t>
    </dgm:pt>
    <dgm:pt modelId="{4F4E323F-40DD-4E3C-8AF2-FB2F192B18DD}">
      <dgm:prSet phldrT="[Testo]" custT="1"/>
      <dgm:spPr>
        <a:solidFill>
          <a:srgbClr val="0070C0"/>
        </a:solidFill>
      </dgm:spPr>
      <dgm:t>
        <a:bodyPr/>
        <a:lstStyle/>
        <a:p>
          <a:r>
            <a:rPr lang="it-IT" sz="1800" b="1" dirty="0" smtClean="0">
              <a:solidFill>
                <a:schemeClr val="tx1"/>
              </a:solidFill>
              <a:latin typeface="+mj-lt"/>
            </a:rPr>
            <a:t>Azioni di accompagnamento lavoro docenti</a:t>
          </a:r>
          <a:endParaRPr lang="it-IT" sz="1800" b="1" dirty="0">
            <a:solidFill>
              <a:schemeClr val="tx1"/>
            </a:solidFill>
            <a:latin typeface="+mj-lt"/>
          </a:endParaRPr>
        </a:p>
      </dgm:t>
    </dgm:pt>
    <dgm:pt modelId="{51D00BB2-941A-4EFE-82F9-3928EE08E38B}" type="parTrans" cxnId="{8AF7231D-463D-47C0-B8F3-1E899C6FDEDF}">
      <dgm:prSet/>
      <dgm:spPr/>
      <dgm:t>
        <a:bodyPr/>
        <a:lstStyle/>
        <a:p>
          <a:endParaRPr lang="it-IT"/>
        </a:p>
      </dgm:t>
    </dgm:pt>
    <dgm:pt modelId="{E93AEAB7-A3D8-4BD6-A2CA-445024A2B9E8}" type="sibTrans" cxnId="{8AF7231D-463D-47C0-B8F3-1E899C6FDEDF}">
      <dgm:prSet/>
      <dgm:spPr/>
      <dgm:t>
        <a:bodyPr/>
        <a:lstStyle/>
        <a:p>
          <a:endParaRPr lang="it-IT"/>
        </a:p>
      </dgm:t>
    </dgm:pt>
    <dgm:pt modelId="{BEEA0F4B-9D9A-4EBF-9EC4-970DC31F0640}">
      <dgm:prSet phldrT="[Testo]" custT="1"/>
      <dgm:spPr>
        <a:solidFill>
          <a:srgbClr val="FFC000"/>
        </a:solidFill>
      </dgm:spPr>
      <dgm:t>
        <a:bodyPr/>
        <a:lstStyle/>
        <a:p>
          <a:r>
            <a:rPr lang="it-IT" sz="1800" b="1" dirty="0" smtClean="0">
              <a:solidFill>
                <a:schemeClr val="tx1"/>
              </a:solidFill>
              <a:latin typeface="+mj-lt"/>
            </a:rPr>
            <a:t>Documentazione</a:t>
          </a:r>
        </a:p>
        <a:p>
          <a:r>
            <a:rPr lang="it-IT" sz="1800" b="1" dirty="0" smtClean="0">
              <a:solidFill>
                <a:schemeClr val="tx1"/>
              </a:solidFill>
              <a:latin typeface="+mj-lt"/>
            </a:rPr>
            <a:t>Lavoro svolto</a:t>
          </a:r>
          <a:endParaRPr lang="it-IT" sz="1800" b="1" dirty="0">
            <a:solidFill>
              <a:schemeClr val="tx1"/>
            </a:solidFill>
            <a:latin typeface="+mj-lt"/>
          </a:endParaRPr>
        </a:p>
      </dgm:t>
    </dgm:pt>
    <dgm:pt modelId="{C3569AB8-A9FE-41EA-B152-571D80EA1F4B}" type="parTrans" cxnId="{D80CFF3C-45E8-49AB-97A8-F76FCD94E106}">
      <dgm:prSet/>
      <dgm:spPr/>
      <dgm:t>
        <a:bodyPr/>
        <a:lstStyle/>
        <a:p>
          <a:endParaRPr lang="it-IT"/>
        </a:p>
      </dgm:t>
    </dgm:pt>
    <dgm:pt modelId="{A865046A-F1C5-4DDC-8BF8-AE8085994CB4}" type="sibTrans" cxnId="{D80CFF3C-45E8-49AB-97A8-F76FCD94E106}">
      <dgm:prSet/>
      <dgm:spPr/>
      <dgm:t>
        <a:bodyPr/>
        <a:lstStyle/>
        <a:p>
          <a:endParaRPr lang="it-IT"/>
        </a:p>
      </dgm:t>
    </dgm:pt>
    <dgm:pt modelId="{7399112E-A00D-4B20-9D91-025651D82F27}">
      <dgm:prSet custT="1"/>
      <dgm:spPr>
        <a:solidFill>
          <a:schemeClr val="accent6"/>
        </a:solidFill>
      </dgm:spPr>
      <dgm:t>
        <a:bodyPr/>
        <a:lstStyle/>
        <a:p>
          <a:r>
            <a:rPr lang="it-IT" sz="1800" b="1" dirty="0" smtClean="0">
              <a:solidFill>
                <a:schemeClr val="tx1"/>
              </a:solidFill>
              <a:latin typeface="+mj-lt"/>
            </a:rPr>
            <a:t>Potenziamento dei processi</a:t>
          </a:r>
          <a:endParaRPr lang="it-IT" sz="1800" b="1" dirty="0">
            <a:solidFill>
              <a:schemeClr val="tx1"/>
            </a:solidFill>
            <a:latin typeface="+mj-lt"/>
          </a:endParaRPr>
        </a:p>
      </dgm:t>
    </dgm:pt>
    <dgm:pt modelId="{F1D3D65F-E0CB-4408-8A46-342570B5060E}" type="parTrans" cxnId="{4F0293EC-5439-491D-83CC-342477404552}">
      <dgm:prSet/>
      <dgm:spPr/>
      <dgm:t>
        <a:bodyPr/>
        <a:lstStyle/>
        <a:p>
          <a:endParaRPr lang="it-IT"/>
        </a:p>
      </dgm:t>
    </dgm:pt>
    <dgm:pt modelId="{D8779B3B-BF52-49FF-97C3-0C2AFD989AF1}" type="sibTrans" cxnId="{4F0293EC-5439-491D-83CC-342477404552}">
      <dgm:prSet/>
      <dgm:spPr/>
      <dgm:t>
        <a:bodyPr/>
        <a:lstStyle/>
        <a:p>
          <a:endParaRPr lang="it-IT"/>
        </a:p>
      </dgm:t>
    </dgm:pt>
    <dgm:pt modelId="{DE2C851D-1C2D-4AEF-A629-77734D6C902B}" type="pres">
      <dgm:prSet presAssocID="{EB9D039F-CEFB-43F2-83C1-1FC28B0468C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B71EF29-1F6D-4E28-A87B-EA832ED508A2}" type="pres">
      <dgm:prSet presAssocID="{EB9D039F-CEFB-43F2-83C1-1FC28B0468CA}" presName="cycle" presStyleCnt="0"/>
      <dgm:spPr/>
    </dgm:pt>
    <dgm:pt modelId="{965EB9EC-3BA6-4356-BE39-DD60D944E6C8}" type="pres">
      <dgm:prSet presAssocID="{7399112E-A00D-4B20-9D91-025651D82F27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5814CEB-CFDB-4E5B-AB79-CD31BC70AD45}" type="pres">
      <dgm:prSet presAssocID="{D8779B3B-BF52-49FF-97C3-0C2AFD989AF1}" presName="sibTransFirstNode" presStyleLbl="bgShp" presStyleIdx="0" presStyleCnt="1"/>
      <dgm:spPr/>
      <dgm:t>
        <a:bodyPr/>
        <a:lstStyle/>
        <a:p>
          <a:endParaRPr lang="it-IT"/>
        </a:p>
      </dgm:t>
    </dgm:pt>
    <dgm:pt modelId="{D92AE732-E8F1-4027-B734-0F8F30A6B293}" type="pres">
      <dgm:prSet presAssocID="{EEECC4C0-45C8-44F0-BADF-8A5C8FFA1A04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0C1BAE7-2393-4895-868C-15C93238DD06}" type="pres">
      <dgm:prSet presAssocID="{8824299B-7FC7-4208-B11D-243EB9F3D4C7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88F27CA-486E-437C-89B7-B3CF432FFF2D}" type="pres">
      <dgm:prSet presAssocID="{7EE4E683-612B-4BAE-B9AC-3423890D751C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3F5D6B6-D5E9-41B0-935D-EDF1BB649066}" type="pres">
      <dgm:prSet presAssocID="{4F4E323F-40DD-4E3C-8AF2-FB2F192B18DD}" presName="nodeFollowingNodes" presStyleLbl="node1" presStyleIdx="4" presStyleCnt="6" custScaleX="10731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99A3FB6-AC49-462D-BB7E-A3910C958D44}" type="pres">
      <dgm:prSet presAssocID="{BEEA0F4B-9D9A-4EBF-9EC4-970DC31F0640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CFF7D708-552A-43C8-9EA7-0B088C9C2F6B}" srcId="{EB9D039F-CEFB-43F2-83C1-1FC28B0468CA}" destId="{8824299B-7FC7-4208-B11D-243EB9F3D4C7}" srcOrd="2" destOrd="0" parTransId="{FC0C1C79-15FB-4D8F-B702-6514680A30CD}" sibTransId="{706359B7-815A-4542-9EC9-746363988C6B}"/>
    <dgm:cxn modelId="{D80CFF3C-45E8-49AB-97A8-F76FCD94E106}" srcId="{EB9D039F-CEFB-43F2-83C1-1FC28B0468CA}" destId="{BEEA0F4B-9D9A-4EBF-9EC4-970DC31F0640}" srcOrd="5" destOrd="0" parTransId="{C3569AB8-A9FE-41EA-B152-571D80EA1F4B}" sibTransId="{A865046A-F1C5-4DDC-8BF8-AE8085994CB4}"/>
    <dgm:cxn modelId="{1751EBFA-6AAA-428D-8CD5-59A27853C851}" type="presOf" srcId="{D8779B3B-BF52-49FF-97C3-0C2AFD989AF1}" destId="{25814CEB-CFDB-4E5B-AB79-CD31BC70AD45}" srcOrd="0" destOrd="0" presId="urn:microsoft.com/office/officeart/2005/8/layout/cycle3"/>
    <dgm:cxn modelId="{AF341A03-C231-4F44-A26F-9DC6FC3A124F}" type="presOf" srcId="{EB9D039F-CEFB-43F2-83C1-1FC28B0468CA}" destId="{DE2C851D-1C2D-4AEF-A629-77734D6C902B}" srcOrd="0" destOrd="0" presId="urn:microsoft.com/office/officeart/2005/8/layout/cycle3"/>
    <dgm:cxn modelId="{63F1E994-5C65-4EA6-8114-B54DFDA88960}" type="presOf" srcId="{7399112E-A00D-4B20-9D91-025651D82F27}" destId="{965EB9EC-3BA6-4356-BE39-DD60D944E6C8}" srcOrd="0" destOrd="0" presId="urn:microsoft.com/office/officeart/2005/8/layout/cycle3"/>
    <dgm:cxn modelId="{8AF7231D-463D-47C0-B8F3-1E899C6FDEDF}" srcId="{EB9D039F-CEFB-43F2-83C1-1FC28B0468CA}" destId="{4F4E323F-40DD-4E3C-8AF2-FB2F192B18DD}" srcOrd="4" destOrd="0" parTransId="{51D00BB2-941A-4EFE-82F9-3928EE08E38B}" sibTransId="{E93AEAB7-A3D8-4BD6-A2CA-445024A2B9E8}"/>
    <dgm:cxn modelId="{5F8DCA22-023E-4870-B966-B90A823C360F}" type="presOf" srcId="{EEECC4C0-45C8-44F0-BADF-8A5C8FFA1A04}" destId="{D92AE732-E8F1-4027-B734-0F8F30A6B293}" srcOrd="0" destOrd="0" presId="urn:microsoft.com/office/officeart/2005/8/layout/cycle3"/>
    <dgm:cxn modelId="{B1A0EFE7-4B22-4DFD-9137-A2A65BDE84E6}" type="presOf" srcId="{8824299B-7FC7-4208-B11D-243EB9F3D4C7}" destId="{40C1BAE7-2393-4895-868C-15C93238DD06}" srcOrd="0" destOrd="0" presId="urn:microsoft.com/office/officeart/2005/8/layout/cycle3"/>
    <dgm:cxn modelId="{9F0C4C0A-F95F-4B33-B839-3044E982A7C3}" srcId="{EB9D039F-CEFB-43F2-83C1-1FC28B0468CA}" destId="{7EE4E683-612B-4BAE-B9AC-3423890D751C}" srcOrd="3" destOrd="0" parTransId="{A98CE2E0-1E77-463A-B122-54219B357344}" sibTransId="{85432499-0779-4CB3-8E33-DDA89117160E}"/>
    <dgm:cxn modelId="{9AE7E35A-47A5-41A6-99B8-10812F39960A}" type="presOf" srcId="{4F4E323F-40DD-4E3C-8AF2-FB2F192B18DD}" destId="{B3F5D6B6-D5E9-41B0-935D-EDF1BB649066}" srcOrd="0" destOrd="0" presId="urn:microsoft.com/office/officeart/2005/8/layout/cycle3"/>
    <dgm:cxn modelId="{DCA21DD8-8B9C-4652-AB97-36C9FE4174F5}" srcId="{EB9D039F-CEFB-43F2-83C1-1FC28B0468CA}" destId="{EEECC4C0-45C8-44F0-BADF-8A5C8FFA1A04}" srcOrd="1" destOrd="0" parTransId="{1DACAB8C-3CBA-41D1-8987-0086DAE8EC2A}" sibTransId="{B3D3F3B4-38D9-4D8D-9FEE-6B4436F88FBC}"/>
    <dgm:cxn modelId="{07305CB6-92B9-4FAA-9AC3-5822E35F623C}" type="presOf" srcId="{7EE4E683-612B-4BAE-B9AC-3423890D751C}" destId="{788F27CA-486E-437C-89B7-B3CF432FFF2D}" srcOrd="0" destOrd="0" presId="urn:microsoft.com/office/officeart/2005/8/layout/cycle3"/>
    <dgm:cxn modelId="{409408E3-33C6-463F-98EB-C006B5B4B88C}" type="presOf" srcId="{BEEA0F4B-9D9A-4EBF-9EC4-970DC31F0640}" destId="{F99A3FB6-AC49-462D-BB7E-A3910C958D44}" srcOrd="0" destOrd="0" presId="urn:microsoft.com/office/officeart/2005/8/layout/cycle3"/>
    <dgm:cxn modelId="{4F0293EC-5439-491D-83CC-342477404552}" srcId="{EB9D039F-CEFB-43F2-83C1-1FC28B0468CA}" destId="{7399112E-A00D-4B20-9D91-025651D82F27}" srcOrd="0" destOrd="0" parTransId="{F1D3D65F-E0CB-4408-8A46-342570B5060E}" sibTransId="{D8779B3B-BF52-49FF-97C3-0C2AFD989AF1}"/>
    <dgm:cxn modelId="{D78A32DF-37CE-43AD-AEE5-188FF5D57067}" type="presParOf" srcId="{DE2C851D-1C2D-4AEF-A629-77734D6C902B}" destId="{1B71EF29-1F6D-4E28-A87B-EA832ED508A2}" srcOrd="0" destOrd="0" presId="urn:microsoft.com/office/officeart/2005/8/layout/cycle3"/>
    <dgm:cxn modelId="{D712B531-7604-4EF1-8026-273C856B716D}" type="presParOf" srcId="{1B71EF29-1F6D-4E28-A87B-EA832ED508A2}" destId="{965EB9EC-3BA6-4356-BE39-DD60D944E6C8}" srcOrd="0" destOrd="0" presId="urn:microsoft.com/office/officeart/2005/8/layout/cycle3"/>
    <dgm:cxn modelId="{5BED811C-4DF2-4A3B-A792-C907EFFD0A68}" type="presParOf" srcId="{1B71EF29-1F6D-4E28-A87B-EA832ED508A2}" destId="{25814CEB-CFDB-4E5B-AB79-CD31BC70AD45}" srcOrd="1" destOrd="0" presId="urn:microsoft.com/office/officeart/2005/8/layout/cycle3"/>
    <dgm:cxn modelId="{C6707123-5EFB-4932-A317-F321A2DF4292}" type="presParOf" srcId="{1B71EF29-1F6D-4E28-A87B-EA832ED508A2}" destId="{D92AE732-E8F1-4027-B734-0F8F30A6B293}" srcOrd="2" destOrd="0" presId="urn:microsoft.com/office/officeart/2005/8/layout/cycle3"/>
    <dgm:cxn modelId="{237E6547-1C3D-4354-B219-5442774C3B08}" type="presParOf" srcId="{1B71EF29-1F6D-4E28-A87B-EA832ED508A2}" destId="{40C1BAE7-2393-4895-868C-15C93238DD06}" srcOrd="3" destOrd="0" presId="urn:microsoft.com/office/officeart/2005/8/layout/cycle3"/>
    <dgm:cxn modelId="{0A4E88C2-210B-4DAE-A2B9-596633978D43}" type="presParOf" srcId="{1B71EF29-1F6D-4E28-A87B-EA832ED508A2}" destId="{788F27CA-486E-437C-89B7-B3CF432FFF2D}" srcOrd="4" destOrd="0" presId="urn:microsoft.com/office/officeart/2005/8/layout/cycle3"/>
    <dgm:cxn modelId="{95BE14A4-BBD9-4378-B518-CC5348EC3A9E}" type="presParOf" srcId="{1B71EF29-1F6D-4E28-A87B-EA832ED508A2}" destId="{B3F5D6B6-D5E9-41B0-935D-EDF1BB649066}" srcOrd="5" destOrd="0" presId="urn:microsoft.com/office/officeart/2005/8/layout/cycle3"/>
    <dgm:cxn modelId="{CB040998-9238-48A7-BE91-306A192A6CF3}" type="presParOf" srcId="{1B71EF29-1F6D-4E28-A87B-EA832ED508A2}" destId="{F99A3FB6-AC49-462D-BB7E-A3910C958D44}" srcOrd="6" destOrd="0" presId="urn:microsoft.com/office/officeart/2005/8/layout/cycle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8075A39-4EEA-4D31-A85E-C3BF1D6BF471}" type="datetimeFigureOut">
              <a:rPr lang="it-IT"/>
              <a:pPr>
                <a:defRPr/>
              </a:pPr>
              <a:t>14/12/2015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it-IT"/>
              <a:t>Roma 11 novembre 2015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9BBF342-8C5E-421E-B52F-7C9B109D28DD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79819F7-6EE5-41CC-9071-2B8D693CE836}" type="datetimeFigureOut">
              <a:rPr lang="it-IT"/>
              <a:pPr>
                <a:defRPr/>
              </a:pPr>
              <a:t>14/12/2015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noProof="0"/>
              <a:t>Click to edit Master text styles</a:t>
            </a:r>
          </a:p>
          <a:p>
            <a:pPr lvl="1"/>
            <a:r>
              <a:rPr noProof="0"/>
              <a:t>Second level</a:t>
            </a:r>
          </a:p>
          <a:p>
            <a:pPr lvl="2"/>
            <a:r>
              <a:rPr noProof="0"/>
              <a:t>Third level</a:t>
            </a:r>
          </a:p>
          <a:p>
            <a:pPr lvl="3"/>
            <a:r>
              <a:rPr noProof="0"/>
              <a:t>Fourth level</a:t>
            </a:r>
          </a:p>
          <a:p>
            <a:pPr lvl="4"/>
            <a:r>
              <a:rPr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it-IT"/>
              <a:t>Roma 11 novembre 2015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38470B2-FE07-4426-AF64-ACEE1F083FA7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5778500"/>
            <a:ext cx="12192000" cy="1079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12192000" cy="1079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/>
              <a:ext uri="{28A0092B-C50C-407E-A947-70E740481C1C}"/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Roma 11 novembre 2015</a:t>
            </a: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4F248-ACD8-4F6A-A14A-D6A890ACBE4B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Roma 11 novembre 2015</a:t>
            </a: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C5A87-84A4-4F8B-9735-FED10ACFDDA8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Roma 11 novembre 2015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6CC9E-8DEA-4C42-8B87-10215CA6A2CC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 rot="5400000">
            <a:off x="6513513" y="3228975"/>
            <a:ext cx="5634038" cy="84137"/>
            <a:chOff x="1073150" y="1219201"/>
            <a:chExt cx="10058400" cy="63125"/>
          </a:xfrm>
        </p:grpSpPr>
        <p:cxnSp>
          <p:nvCxnSpPr>
            <p:cNvPr id="5" name="Straight Connector 7"/>
            <p:cNvCxnSpPr/>
            <p:nvPr/>
          </p:nvCxnSpPr>
          <p:spPr>
            <a:xfrm rot="10800000">
              <a:off x="1073151" y="1218010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8"/>
            <p:cNvCxnSpPr/>
            <p:nvPr/>
          </p:nvCxnSpPr>
          <p:spPr>
            <a:xfrm rot="10800000">
              <a:off x="1073151" y="128113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Roma 11 novembre 2015</a:t>
            </a: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805F8-005E-4DCD-9ABE-537F41B999B4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Roma 11 novembre 2015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1C7B-C557-4648-BBB4-BB7F1D45BCDE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"/>
          <p:cNvGrpSpPr>
            <a:grpSpLocks/>
          </p:cNvGrpSpPr>
          <p:nvPr/>
        </p:nvGrpSpPr>
        <p:grpSpPr bwMode="auto">
          <a:xfrm rot="10800000">
            <a:off x="0" y="5645150"/>
            <a:ext cx="12192000" cy="63500"/>
            <a:chOff x="507492" y="1501519"/>
            <a:chExt cx="8129016" cy="63125"/>
          </a:xfrm>
        </p:grpSpPr>
        <p:cxnSp>
          <p:nvCxnSpPr>
            <p:cNvPr id="6" name="Straight Connector 16"/>
            <p:cNvCxnSpPr/>
            <p:nvPr/>
          </p:nvCxnSpPr>
          <p:spPr>
            <a:xfrm>
              <a:off x="508550" y="1564644"/>
              <a:ext cx="8129017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7"/>
            <p:cNvCxnSpPr/>
            <p:nvPr/>
          </p:nvCxnSpPr>
          <p:spPr>
            <a:xfrm>
              <a:off x="508550" y="1501519"/>
              <a:ext cx="8129017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0" y="1143000"/>
            <a:ext cx="12192000" cy="63500"/>
            <a:chOff x="507492" y="1501519"/>
            <a:chExt cx="8129016" cy="63125"/>
          </a:xfrm>
        </p:grpSpPr>
        <p:cxnSp>
          <p:nvCxnSpPr>
            <p:cNvPr id="9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6"/>
          <p:cNvSpPr/>
          <p:nvPr/>
        </p:nvSpPr>
        <p:spPr>
          <a:xfrm>
            <a:off x="0" y="5778500"/>
            <a:ext cx="12192000" cy="1079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3" name="Rectangle 7"/>
          <p:cNvSpPr/>
          <p:nvPr/>
        </p:nvSpPr>
        <p:spPr>
          <a:xfrm>
            <a:off x="0" y="0"/>
            <a:ext cx="12192000" cy="1079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14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/>
              <a:ext uri="{28A0092B-C50C-407E-A947-70E740481C1C}"/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5" name="Instructional Text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200" b="1" i="1">
                <a:latin typeface="Arial" pitchFamily="34" charset="0"/>
                <a:cs typeface="Arial" pitchFamily="34" charset="0"/>
              </a:rPr>
              <a:t>NOTE: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200" i="1">
                <a:latin typeface="Arial" pitchFamily="34" charset="0"/>
                <a:cs typeface="Arial" pitchFamily="34" charset="0"/>
              </a:rPr>
              <a:t>To change the  image on this slide, select the picture and delete it. Then click the Pictures icon in the placeholder to insert your own image.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>
            <a:norm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0" y="2514600"/>
            <a:ext cx="12192000" cy="3194050"/>
            <a:chOff x="647402" y="2514600"/>
            <a:chExt cx="10838688" cy="3194035"/>
          </a:xfrm>
        </p:grpSpPr>
        <p:grpSp>
          <p:nvGrpSpPr>
            <p:cNvPr id="5" name="Group 8"/>
            <p:cNvGrpSpPr>
              <a:grpSpLocks/>
            </p:cNvGrpSpPr>
            <p:nvPr/>
          </p:nvGrpSpPr>
          <p:grpSpPr bwMode="auto">
            <a:xfrm>
              <a:off x="647402" y="2514600"/>
              <a:ext cx="10838688" cy="63500"/>
              <a:chOff x="507492" y="1501519"/>
              <a:chExt cx="8129016" cy="63500"/>
            </a:xfrm>
          </p:grpSpPr>
          <p:cxnSp>
            <p:nvCxnSpPr>
              <p:cNvPr id="10" name="Straight Connector 13"/>
              <p:cNvCxnSpPr/>
              <p:nvPr/>
            </p:nvCxnSpPr>
            <p:spPr>
              <a:xfrm>
                <a:off x="507492" y="1565019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Rectangle 9"/>
            <p:cNvSpPr/>
            <p:nvPr/>
          </p:nvSpPr>
          <p:spPr>
            <a:xfrm>
              <a:off x="647402" y="2641599"/>
              <a:ext cx="10838688" cy="29400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 rot="10800000">
              <a:off x="645990" y="5645135"/>
              <a:ext cx="10838689" cy="63500"/>
              <a:chOff x="508550" y="1501519"/>
              <a:chExt cx="8129017" cy="63500"/>
            </a:xfrm>
          </p:grpSpPr>
          <p:cxnSp>
            <p:nvCxnSpPr>
              <p:cNvPr id="8" name="Straight Connector 11"/>
              <p:cNvCxnSpPr/>
              <p:nvPr/>
            </p:nvCxnSpPr>
            <p:spPr>
              <a:xfrm>
                <a:off x="508550" y="1565019"/>
                <a:ext cx="8129017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12"/>
              <p:cNvCxnSpPr/>
              <p:nvPr/>
            </p:nvCxnSpPr>
            <p:spPr>
              <a:xfrm>
                <a:off x="508550" y="1501519"/>
                <a:ext cx="8129017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2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Roma 11 novembre 2015</a:t>
            </a:r>
            <a:endParaRPr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5D94F-43A8-4064-9D89-A593AFEAE585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Roma 11 novembre 2015</a:t>
            </a: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91FF7-2AE9-4295-8B02-D966CA6D689F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Roma 11 novembre 2015</a:t>
            </a: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F7AD3-03A6-465C-A8B4-35477CDC5C02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Roma 11 novembre 2015</a:t>
            </a:r>
            <a:endParaRPr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13902-4E35-424A-8D95-2CDFB7B77F92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Roma 11 novembre 2015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FF4DA-B635-4ACF-BEB2-7BFD51A19DB5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Roma 11 novembre 2015</a:t>
            </a: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9C0AA-A962-4D94-AF3C-A2DAB9940378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104900" y="76200"/>
            <a:ext cx="9980613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04900" y="1600200"/>
            <a:ext cx="9982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900" y="6356350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700" y="6356350"/>
            <a:ext cx="6324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it-IT"/>
              <a:t>Roma 11 novembre 2015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13" y="6356350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2E9B800-C7E8-4A1C-992A-6877A2FB0297}" type="slidenum">
              <a:rPr/>
              <a:pPr>
                <a:defRPr/>
              </a:pPr>
              <a:t>‹N›</a:t>
            </a:fld>
            <a:endParaRPr/>
          </a:p>
        </p:txBody>
      </p:sp>
      <p:grpSp>
        <p:nvGrpSpPr>
          <p:cNvPr id="1031" name="Group 14"/>
          <p:cNvGrpSpPr>
            <a:grpSpLocks/>
          </p:cNvGrpSpPr>
          <p:nvPr/>
        </p:nvGrpSpPr>
        <p:grpSpPr bwMode="auto">
          <a:xfrm>
            <a:off x="1103313" y="1219200"/>
            <a:ext cx="9985375" cy="84138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62" r:id="rId3"/>
    <p:sldLayoutId id="2147483663" r:id="rId4"/>
    <p:sldLayoutId id="2147483659" r:id="rId5"/>
    <p:sldLayoutId id="2147483658" r:id="rId6"/>
    <p:sldLayoutId id="2147483657" r:id="rId7"/>
    <p:sldLayoutId id="2147483664" r:id="rId8"/>
    <p:sldLayoutId id="2147483656" r:id="rId9"/>
    <p:sldLayoutId id="2147483655" r:id="rId10"/>
    <p:sldLayoutId id="2147483654" r:id="rId11"/>
    <p:sldLayoutId id="2147483665" r:id="rId12"/>
  </p:sldLayoutIdLst>
  <p:transition spd="med">
    <p:fade/>
  </p:transition>
  <p:hf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Plantagenet Cherokee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Plantagenet Cherokee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Plantagenet Cherokee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Plantagenet Cherokee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Plantagenet Cherokee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Plantagenet Cherokee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Plantagenet Cherokee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Plantagenet Cherokee"/>
        </a:defRPr>
      </a:lvl9pPr>
    </p:titleStyle>
    <p:bodyStyle>
      <a:lvl1pPr marL="228600" indent="-228600" algn="l" rtl="0" fontAlgn="base">
        <a:lnSpc>
          <a:spcPct val="90000"/>
        </a:lnSpc>
        <a:spcBef>
          <a:spcPts val="1800"/>
        </a:spcBef>
        <a:spcAft>
          <a:spcPct val="0"/>
        </a:spcAft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600"/>
        </a:spcBef>
        <a:spcAft>
          <a:spcPct val="0"/>
        </a:spcAft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600"/>
        </a:spcBef>
        <a:spcAft>
          <a:spcPct val="0"/>
        </a:spcAft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600"/>
        </a:spcBef>
        <a:spcAft>
          <a:spcPct val="0"/>
        </a:spcAft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600"/>
        </a:spcBef>
        <a:spcAft>
          <a:spcPct val="0"/>
        </a:spcAft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logo USR LAZIO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6859" y="387928"/>
            <a:ext cx="2598596" cy="15794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isometricRightUp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3" name="Titolo 12"/>
          <p:cNvSpPr>
            <a:spLocks noGrp="1"/>
          </p:cNvSpPr>
          <p:nvPr>
            <p:ph type="ctrTitle"/>
          </p:nvPr>
        </p:nvSpPr>
        <p:spPr>
          <a:xfrm>
            <a:off x="166688" y="1497013"/>
            <a:ext cx="6672262" cy="3014662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 smtClean="0"/>
              <a:t>CONFERENZA </a:t>
            </a:r>
            <a:r>
              <a:rPr lang="it-IT" sz="1600" dirty="0" err="1" smtClean="0"/>
              <a:t>DI</a:t>
            </a:r>
            <a:r>
              <a:rPr lang="it-IT" sz="1600" dirty="0" smtClean="0"/>
              <a:t> SERVIZIO</a:t>
            </a: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1600" dirty="0" smtClean="0"/>
              <a:t>RILEVAZIONE NAZIONALE DEGLI APPRENDIMENTI</a:t>
            </a:r>
            <a:br>
              <a:rPr lang="it-IT" sz="1600" dirty="0" smtClean="0"/>
            </a:b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2400" b="1" dirty="0" smtClean="0"/>
              <a:t>LE</a:t>
            </a:r>
            <a:r>
              <a:rPr lang="it-IT" sz="1600" dirty="0" smtClean="0"/>
              <a:t> </a:t>
            </a:r>
            <a:r>
              <a:rPr lang="it-IT" sz="2400" b="1" dirty="0" smtClean="0"/>
              <a:t>PROVE  INVALSI </a:t>
            </a:r>
            <a:br>
              <a:rPr lang="it-IT" sz="2400" b="1" dirty="0" smtClean="0"/>
            </a:br>
            <a:r>
              <a:rPr lang="it-IT" sz="2400" b="1" dirty="0" smtClean="0"/>
              <a:t>NEL PROCESSO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MIGLIORAMENTO</a:t>
            </a:r>
            <a:endParaRPr lang="it-IT" sz="2400" b="1" dirty="0"/>
          </a:p>
        </p:txBody>
      </p:sp>
      <p:sp>
        <p:nvSpPr>
          <p:cNvPr id="16387" name="CasellaDiTesto 13"/>
          <p:cNvSpPr txBox="1">
            <a:spLocks noChangeArrowheads="1"/>
          </p:cNvSpPr>
          <p:nvPr/>
        </p:nvSpPr>
        <p:spPr bwMode="auto">
          <a:xfrm>
            <a:off x="190500" y="5083175"/>
            <a:ext cx="63674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>
                <a:latin typeface="Euphemia"/>
              </a:rPr>
              <a:t>Michele Simonetti </a:t>
            </a:r>
          </a:p>
          <a:p>
            <a:r>
              <a:rPr lang="it-IT" sz="1400">
                <a:latin typeface="Euphemia"/>
              </a:rPr>
              <a:t>Dirigente Tecnico</a:t>
            </a:r>
          </a:p>
        </p:txBody>
      </p:sp>
      <p:sp>
        <p:nvSpPr>
          <p:cNvPr id="16388" name="CasellaDiTesto 14"/>
          <p:cNvSpPr txBox="1">
            <a:spLocks noChangeArrowheads="1"/>
          </p:cNvSpPr>
          <p:nvPr/>
        </p:nvSpPr>
        <p:spPr bwMode="auto">
          <a:xfrm>
            <a:off x="246063" y="6111875"/>
            <a:ext cx="38020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 b="1">
                <a:latin typeface="Euphemia"/>
              </a:rPr>
              <a:t>Roma 15 Dicembre 2015</a:t>
            </a:r>
          </a:p>
        </p:txBody>
      </p:sp>
      <p:pic>
        <p:nvPicPr>
          <p:cNvPr id="16389" name="Segnaposto immagine 8" descr="matite.jpg"/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/>
          <a:stretch>
            <a:fillRect/>
          </a:stretch>
        </p:blipFill>
        <p:spPr>
          <a:xfrm>
            <a:off x="6378575" y="1311275"/>
            <a:ext cx="5813425" cy="4270375"/>
          </a:xfr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20688" y="1720850"/>
            <a:ext cx="4981575" cy="35972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b="1" dirty="0" smtClean="0"/>
              <a:t>DIETRO LE PROVE </a:t>
            </a:r>
            <a:r>
              <a:rPr lang="it-IT" sz="2700" b="1" dirty="0" smtClean="0"/>
              <a:t>INVALSI</a:t>
            </a: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LAVORARE PER COMPETENZE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graphicFrame>
        <p:nvGraphicFramePr>
          <p:cNvPr id="5" name="Segnaposto immagine 4"/>
          <p:cNvGraphicFramePr>
            <a:graphicFrameLocks noGrp="1"/>
          </p:cNvGraphicFramePr>
          <p:nvPr>
            <p:ph type="pic" sz="quarter" idx="13"/>
          </p:nvPr>
        </p:nvGraphicFramePr>
        <p:xfrm>
          <a:off x="4788568" y="1407694"/>
          <a:ext cx="7403433" cy="4148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reccia circolare a sinistra 5"/>
          <p:cNvSpPr/>
          <p:nvPr/>
        </p:nvSpPr>
        <p:spPr>
          <a:xfrm>
            <a:off x="9640888" y="1292225"/>
            <a:ext cx="731837" cy="12160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chemeClr val="tx1"/>
              </a:solidFill>
            </a:endParaRPr>
          </a:p>
        </p:txBody>
      </p:sp>
      <p:sp>
        <p:nvSpPr>
          <p:cNvPr id="7" name="Freccia circolare in su 6"/>
          <p:cNvSpPr/>
          <p:nvPr/>
        </p:nvSpPr>
        <p:spPr>
          <a:xfrm rot="2700000">
            <a:off x="6409531" y="4715669"/>
            <a:ext cx="1216025" cy="73183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chemeClr val="tx1"/>
              </a:solidFill>
            </a:endParaRPr>
          </a:p>
        </p:txBody>
      </p:sp>
      <p:sp>
        <p:nvSpPr>
          <p:cNvPr id="9" name="Freccia circolare a destra 8"/>
          <p:cNvSpPr/>
          <p:nvPr/>
        </p:nvSpPr>
        <p:spPr>
          <a:xfrm>
            <a:off x="6516688" y="1336675"/>
            <a:ext cx="731837" cy="121761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chemeClr val="tx1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7280275" y="2262188"/>
            <a:ext cx="23622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dirty="0">
                <a:latin typeface="+mj-lt"/>
              </a:rPr>
              <a:t>COMPETENZE</a:t>
            </a:r>
            <a:endParaRPr lang="it-IT" sz="2400" b="1" dirty="0">
              <a:latin typeface="+mj-lt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568950" y="3395663"/>
            <a:ext cx="2032000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latin typeface="+mj-lt"/>
              </a:rPr>
              <a:t>   INSEGNAMENTO</a:t>
            </a:r>
            <a:endParaRPr lang="it-IT" sz="1600" b="1" dirty="0">
              <a:latin typeface="+mj-lt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7516813" y="4049713"/>
            <a:ext cx="2066925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latin typeface="+mj-lt"/>
              </a:rPr>
              <a:t>APPRENDIMENTO</a:t>
            </a:r>
            <a:endParaRPr lang="it-IT" sz="1600" b="1" dirty="0">
              <a:latin typeface="+mj-lt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9286875" y="3074988"/>
            <a:ext cx="1816100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latin typeface="+mj-lt"/>
              </a:rPr>
              <a:t>VALUTAZIONE</a:t>
            </a:r>
            <a:endParaRPr lang="it-IT" sz="1600" b="1" dirty="0">
              <a:latin typeface="+mj-lt"/>
            </a:endParaRPr>
          </a:p>
        </p:txBody>
      </p:sp>
      <p:sp>
        <p:nvSpPr>
          <p:cNvPr id="17" name="Freccia circolare a sinistra 16"/>
          <p:cNvSpPr/>
          <p:nvPr/>
        </p:nvSpPr>
        <p:spPr>
          <a:xfrm rot="2700000">
            <a:off x="9733757" y="4282281"/>
            <a:ext cx="731838" cy="12160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3988" y="1889125"/>
            <a:ext cx="4156075" cy="2382838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700" b="1" dirty="0" smtClean="0"/>
              <a:t>procedere  a ritroso</a:t>
            </a:r>
            <a:r>
              <a:rPr lang="it-IT" sz="2800" b="1" dirty="0" smtClean="0"/>
              <a:t/>
            </a:r>
            <a:br>
              <a:rPr lang="it-IT" sz="2800" b="1" dirty="0" smtClean="0"/>
            </a:br>
            <a:r>
              <a:rPr lang="it-IT" sz="2800" b="1" dirty="0" smtClean="0"/>
              <a:t/>
            </a:r>
            <a:br>
              <a:rPr lang="it-IT" sz="2800" b="1" dirty="0" smtClean="0"/>
            </a:br>
            <a:r>
              <a:rPr lang="it-IT" sz="2000" dirty="0" smtClean="0"/>
              <a:t> </a:t>
            </a:r>
            <a:r>
              <a:rPr lang="it-IT" sz="2000" cap="none" dirty="0" smtClean="0"/>
              <a:t>(</a:t>
            </a:r>
            <a:r>
              <a:rPr lang="it-IT" sz="2000" cap="none" dirty="0" err="1" smtClean="0"/>
              <a:t>Wiggins-McTighe</a:t>
            </a:r>
            <a:r>
              <a:rPr lang="it-IT" sz="2000" cap="none" dirty="0" smtClean="0"/>
              <a:t>) </a:t>
            </a:r>
            <a:r>
              <a:rPr lang="it-IT" sz="2000" dirty="0" smtClean="0"/>
              <a:t/>
            </a:r>
            <a:br>
              <a:rPr lang="it-IT" sz="2000" dirty="0" smtClean="0"/>
            </a:br>
            <a:endParaRPr lang="it-IT" sz="1400" dirty="0"/>
          </a:p>
        </p:txBody>
      </p:sp>
      <p:graphicFrame>
        <p:nvGraphicFramePr>
          <p:cNvPr id="5" name="Diagramma 4"/>
          <p:cNvGraphicFramePr/>
          <p:nvPr/>
        </p:nvGraphicFramePr>
        <p:xfrm>
          <a:off x="4584032" y="1528011"/>
          <a:ext cx="7375357" cy="3970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5378450" y="1503363"/>
            <a:ext cx="647223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2800" b="1" dirty="0">
                <a:latin typeface="+mj-lt"/>
              </a:rPr>
              <a:t>RISULTATI  </a:t>
            </a:r>
            <a:r>
              <a:rPr lang="it-IT" sz="1600" b="1" dirty="0">
                <a:solidFill>
                  <a:srgbClr val="FF0000"/>
                </a:solidFill>
                <a:latin typeface="+mj-lt"/>
              </a:rPr>
              <a:t>(Cosa chiedono le prove Invalsi?)</a:t>
            </a:r>
            <a:endParaRPr lang="it-IT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378450" y="2370138"/>
            <a:ext cx="642461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2800" b="1" dirty="0">
                <a:latin typeface="+mj-lt"/>
              </a:rPr>
              <a:t>PROVE </a:t>
            </a:r>
            <a:r>
              <a:rPr lang="it-IT" sz="1600" b="1" dirty="0">
                <a:solidFill>
                  <a:srgbClr val="FF0000"/>
                </a:solidFill>
                <a:latin typeface="+mj-lt"/>
              </a:rPr>
              <a:t>(Quali sono gli apprendimenti  richiesti?)</a:t>
            </a:r>
            <a:endParaRPr lang="it-IT" sz="16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20688" y="1889125"/>
            <a:ext cx="4222750" cy="2719388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 smtClean="0"/>
              <a:t>UN’ OPPORTUNITA’ FORMATIVA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/>
            </a:r>
            <a:br>
              <a:rPr lang="it-IT" sz="2000" dirty="0" smtClean="0"/>
            </a:br>
            <a:endParaRPr lang="it-IT" sz="1400" dirty="0"/>
          </a:p>
        </p:txBody>
      </p:sp>
      <p:graphicFrame>
        <p:nvGraphicFramePr>
          <p:cNvPr id="6" name="Diagramma 5"/>
          <p:cNvGraphicFramePr/>
          <p:nvPr/>
        </p:nvGraphicFramePr>
        <p:xfrm>
          <a:off x="3296652" y="1082843"/>
          <a:ext cx="8895347" cy="4511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Freccia a destra 6"/>
          <p:cNvSpPr/>
          <p:nvPr/>
        </p:nvSpPr>
        <p:spPr>
          <a:xfrm>
            <a:off x="7712075" y="1828800"/>
            <a:ext cx="1155700" cy="131763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0" name="Freccia a destra 9"/>
          <p:cNvSpPr/>
          <p:nvPr/>
        </p:nvSpPr>
        <p:spPr>
          <a:xfrm>
            <a:off x="7708900" y="3221038"/>
            <a:ext cx="1154113" cy="13176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1" name="Freccia a destra 10"/>
          <p:cNvSpPr/>
          <p:nvPr/>
        </p:nvSpPr>
        <p:spPr>
          <a:xfrm>
            <a:off x="7812088" y="4745038"/>
            <a:ext cx="1155700" cy="13176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25438" y="1576388"/>
            <a:ext cx="3355975" cy="2935287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it-IT" sz="2400" b="1" dirty="0" smtClean="0"/>
              <a:t>Ipotesi di lavoro</a:t>
            </a:r>
            <a:endParaRPr lang="it-IT" sz="2400" b="1" dirty="0"/>
          </a:p>
        </p:txBody>
      </p:sp>
      <p:graphicFrame>
        <p:nvGraphicFramePr>
          <p:cNvPr id="6" name="Diagramma 5"/>
          <p:cNvGraphicFramePr/>
          <p:nvPr/>
        </p:nvGraphicFramePr>
        <p:xfrm>
          <a:off x="3550722" y="719666"/>
          <a:ext cx="864127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immagine 5" descr="futuro.jpg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8808" r="8808"/>
          <a:stretch>
            <a:fillRect/>
          </a:stretch>
        </p:blipFill>
        <p:spPr>
          <a:xfrm>
            <a:off x="6981825" y="1311275"/>
            <a:ext cx="5210175" cy="4208463"/>
          </a:xfrm>
        </p:spPr>
      </p:pic>
      <p:sp>
        <p:nvSpPr>
          <p:cNvPr id="5" name="Sottotitolo 2"/>
          <p:cNvSpPr>
            <a:spLocks noGrp="1"/>
          </p:cNvSpPr>
          <p:nvPr>
            <p:ph type="ctrTitle"/>
          </p:nvPr>
        </p:nvSpPr>
        <p:spPr>
          <a:xfrm>
            <a:off x="180975" y="1492250"/>
            <a:ext cx="6657975" cy="40306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000" b="1" dirty="0" smtClean="0"/>
              <a:t/>
            </a:r>
            <a:br>
              <a:rPr lang="it-IT" sz="2000" b="1" dirty="0" smtClean="0"/>
            </a:br>
            <a:r>
              <a:rPr lang="it-IT" sz="2000" b="1" dirty="0" smtClean="0"/>
              <a:t/>
            </a:r>
            <a:br>
              <a:rPr lang="it-IT" sz="2000" b="1" dirty="0" smtClean="0"/>
            </a:br>
            <a:r>
              <a:rPr lang="it-IT" sz="2200" b="1" dirty="0" smtClean="0"/>
              <a:t/>
            </a:r>
            <a:br>
              <a:rPr lang="it-IT" sz="2200" b="1" dirty="0" smtClean="0"/>
            </a:br>
            <a:r>
              <a:rPr lang="it-IT" sz="2200" b="1" dirty="0" smtClean="0"/>
              <a:t>Le linee di sviluppo per i prossimi anni </a:t>
            </a:r>
            <a:br>
              <a:rPr lang="it-IT" sz="2200" b="1" dirty="0" smtClean="0"/>
            </a:br>
            <a:r>
              <a:rPr lang="it-IT" sz="1400" b="1" dirty="0" smtClean="0"/>
              <a:t/>
            </a:r>
            <a:br>
              <a:rPr lang="it-IT" sz="1400" b="1" dirty="0" smtClean="0"/>
            </a:br>
            <a:r>
              <a:rPr lang="it-IT" sz="1400" b="1" dirty="0" smtClean="0"/>
              <a:t>• la somministrazione delle prove per via informatica a partire dalla scuola secondaria di secondo grado;</a:t>
            </a:r>
            <a:br>
              <a:rPr lang="it-IT" sz="1400" b="1" dirty="0" smtClean="0"/>
            </a:br>
            <a:r>
              <a:rPr lang="it-IT" sz="1400" b="1" dirty="0" smtClean="0"/>
              <a:t/>
            </a:r>
            <a:br>
              <a:rPr lang="it-IT" sz="1400" b="1" dirty="0" smtClean="0"/>
            </a:br>
            <a:r>
              <a:rPr lang="it-IT" sz="1400" b="1" dirty="0" smtClean="0"/>
              <a:t>• il rafforzamento delle prove come parte del Sistema nazionale di valutazione e come strumenti per promuovere la conoscenza e il miglioramento del sistema scolastico nazionale;</a:t>
            </a:r>
            <a:br>
              <a:rPr lang="it-IT" sz="1400" b="1" dirty="0" smtClean="0"/>
            </a:br>
            <a:r>
              <a:rPr lang="it-IT" sz="1400" b="1" dirty="0" smtClean="0"/>
              <a:t/>
            </a:r>
            <a:br>
              <a:rPr lang="it-IT" sz="1400" b="1" dirty="0" smtClean="0"/>
            </a:br>
            <a:r>
              <a:rPr lang="it-IT" sz="1400" b="1" dirty="0" smtClean="0"/>
              <a:t>• l’ampliamento degli ambiti di rilevazione e dei livelli scolastici indagati</a:t>
            </a:r>
            <a:br>
              <a:rPr lang="it-IT" sz="1400" b="1" dirty="0" smtClean="0"/>
            </a:br>
            <a:r>
              <a:rPr lang="it-IT" sz="1400" b="1" dirty="0" smtClean="0"/>
              <a:t/>
            </a:r>
            <a:br>
              <a:rPr lang="it-IT" sz="1400" b="1" dirty="0" smtClean="0"/>
            </a:br>
            <a:r>
              <a:rPr lang="it-IT" sz="1400" b="1" dirty="0" smtClean="0"/>
              <a:t>• l’ulteriore rafforzamento del legame tra le prove e gli obiettivi e i traguardi posti dalle Indicazioni nazionali e dalle Linee guide. </a:t>
            </a:r>
            <a:br>
              <a:rPr lang="it-IT" sz="1400" b="1" dirty="0" smtClean="0"/>
            </a:br>
            <a:r>
              <a:rPr lang="it-IT" sz="1400" b="1" dirty="0" smtClean="0"/>
              <a:t/>
            </a:r>
            <a:br>
              <a:rPr lang="it-IT" sz="1400" b="1" dirty="0" smtClean="0"/>
            </a:br>
            <a:r>
              <a:rPr lang="it-IT" sz="1400" i="1" dirty="0" smtClean="0"/>
              <a:t>Invalsi – Risultati prove in 10 punti -  09/07/2015</a:t>
            </a:r>
            <a:r>
              <a:rPr lang="it-IT" sz="1400" dirty="0" smtClean="0"/>
              <a:t/>
            </a:r>
            <a:br>
              <a:rPr lang="it-IT" sz="1400" dirty="0" smtClean="0"/>
            </a:br>
            <a:endParaRPr lang="it-IT" sz="14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1263650"/>
            <a:ext cx="12192000" cy="4198938"/>
          </a:xfrm>
        </p:spPr>
        <p:txBody>
          <a:bodyPr rtlCol="0"/>
          <a:lstStyle/>
          <a:p>
            <a:pPr marL="514350" indent="-514350" algn="ctr" fontAlgn="auto">
              <a:spcAft>
                <a:spcPts val="0"/>
              </a:spcAft>
              <a:defRPr/>
            </a:pPr>
            <a:endParaRPr lang="it-IT" sz="2400" dirty="0"/>
          </a:p>
        </p:txBody>
      </p:sp>
      <p:sp>
        <p:nvSpPr>
          <p:cNvPr id="6" name="Rettangolo 5"/>
          <p:cNvSpPr/>
          <p:nvPr/>
        </p:nvSpPr>
        <p:spPr>
          <a:xfrm>
            <a:off x="2346325" y="1347788"/>
            <a:ext cx="6340475" cy="69532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b="1" dirty="0">
              <a:solidFill>
                <a:schemeClr val="tx1"/>
              </a:solidFill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dirty="0">
                <a:solidFill>
                  <a:schemeClr val="tx1"/>
                </a:solidFill>
                <a:latin typeface="+mj-lt"/>
              </a:rPr>
              <a:t>OBIETTIVI FORMATIVI PRIORITARI PTOF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tx1"/>
                </a:solidFill>
                <a:latin typeface="+mj-lt"/>
              </a:rPr>
              <a:t>L. 107/2015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dirty="0">
                <a:solidFill>
                  <a:schemeClr val="tx1"/>
                </a:solidFill>
                <a:latin typeface="+mj-lt"/>
              </a:rPr>
              <a:t>c. 7</a:t>
            </a:r>
            <a:endParaRPr lang="it-IT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" name="Rettangolo arrotondato 20"/>
          <p:cNvSpPr/>
          <p:nvPr/>
        </p:nvSpPr>
        <p:spPr>
          <a:xfrm>
            <a:off x="144463" y="4283075"/>
            <a:ext cx="1768475" cy="110648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j-lt"/>
              </a:rPr>
              <a:t>Valorizzazione e potenziamento competenze linguistiche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j-lt"/>
              </a:rPr>
              <a:t> </a:t>
            </a:r>
            <a:endParaRPr lang="it-IT" sz="1400" dirty="0">
              <a:latin typeface="+mj-lt"/>
            </a:endParaRPr>
          </a:p>
        </p:txBody>
      </p:sp>
      <p:sp>
        <p:nvSpPr>
          <p:cNvPr id="23" name="Rettangolo arrotondato 22"/>
          <p:cNvSpPr/>
          <p:nvPr/>
        </p:nvSpPr>
        <p:spPr>
          <a:xfrm>
            <a:off x="2222500" y="4279900"/>
            <a:ext cx="1768475" cy="110648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j-lt"/>
              </a:rPr>
              <a:t>Potenziamento competenze matematico-logiche e </a:t>
            </a:r>
            <a:r>
              <a:rPr lang="it-IT" sz="1400" dirty="0" err="1">
                <a:latin typeface="+mj-lt"/>
              </a:rPr>
              <a:t>scient</a:t>
            </a:r>
            <a:r>
              <a:rPr lang="it-IT" sz="1400" dirty="0">
                <a:latin typeface="+mj-lt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j-lt"/>
              </a:rPr>
              <a:t> </a:t>
            </a:r>
            <a:endParaRPr lang="it-IT" sz="1400" dirty="0">
              <a:latin typeface="+mj-lt"/>
            </a:endParaRPr>
          </a:p>
        </p:txBody>
      </p:sp>
      <p:sp>
        <p:nvSpPr>
          <p:cNvPr id="27" name="Rettangolo arrotondato 26"/>
          <p:cNvSpPr/>
          <p:nvPr/>
        </p:nvSpPr>
        <p:spPr>
          <a:xfrm>
            <a:off x="4287838" y="4251325"/>
            <a:ext cx="1768475" cy="110648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j-lt"/>
              </a:rPr>
              <a:t>Potenziamento competenze cultura musicale arte, etc.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j-lt"/>
              </a:rPr>
              <a:t> </a:t>
            </a:r>
            <a:endParaRPr lang="it-IT" sz="1400" dirty="0">
              <a:latin typeface="+mj-lt"/>
            </a:endParaRPr>
          </a:p>
        </p:txBody>
      </p:sp>
      <p:sp>
        <p:nvSpPr>
          <p:cNvPr id="28" name="Rettangolo arrotondato 27"/>
          <p:cNvSpPr/>
          <p:nvPr/>
        </p:nvSpPr>
        <p:spPr>
          <a:xfrm>
            <a:off x="6392863" y="4238625"/>
            <a:ext cx="1768475" cy="1108075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j-lt"/>
              </a:rPr>
              <a:t>Sviluppo competenze cittadinanza attiva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j-lt"/>
              </a:rPr>
              <a:t> </a:t>
            </a:r>
            <a:endParaRPr lang="it-IT" sz="1400" dirty="0">
              <a:latin typeface="+mj-lt"/>
            </a:endParaRPr>
          </a:p>
        </p:txBody>
      </p:sp>
      <p:sp>
        <p:nvSpPr>
          <p:cNvPr id="30" name="Rettangolo arrotondato 29"/>
          <p:cNvSpPr/>
          <p:nvPr/>
        </p:nvSpPr>
        <p:spPr>
          <a:xfrm>
            <a:off x="8410575" y="4235450"/>
            <a:ext cx="1768475" cy="1106488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 err="1">
                <a:latin typeface="+mj-lt"/>
              </a:rPr>
              <a:t>………………………………………………………………</a:t>
            </a:r>
            <a:r>
              <a:rPr lang="it-IT" sz="1400" dirty="0">
                <a:latin typeface="+mj-lt"/>
              </a:rPr>
              <a:t> </a:t>
            </a:r>
            <a:endParaRPr lang="it-IT" sz="1400" dirty="0">
              <a:latin typeface="+mj-lt"/>
            </a:endParaRPr>
          </a:p>
        </p:txBody>
      </p:sp>
      <p:sp>
        <p:nvSpPr>
          <p:cNvPr id="31" name="Rettangolo arrotondato 30"/>
          <p:cNvSpPr/>
          <p:nvPr/>
        </p:nvSpPr>
        <p:spPr>
          <a:xfrm>
            <a:off x="10423525" y="4246563"/>
            <a:ext cx="1768475" cy="110807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j-lt"/>
              </a:rPr>
              <a:t>Valorizzazione scuola  come comunità aperta al territorio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j-lt"/>
              </a:rPr>
              <a:t> </a:t>
            </a:r>
            <a:endParaRPr lang="it-IT" sz="1400" dirty="0">
              <a:latin typeface="+mj-lt"/>
            </a:endParaRPr>
          </a:p>
        </p:txBody>
      </p:sp>
      <p:pic>
        <p:nvPicPr>
          <p:cNvPr id="10" name="Immagine 9" descr="collegamento cavi.jpg"/>
          <p:cNvPicPr>
            <a:picLocks noChangeAspect="1"/>
          </p:cNvPicPr>
          <p:nvPr/>
        </p:nvPicPr>
        <p:blipFill>
          <a:blip r:embed="rId2">
            <a:lum bright="-6000"/>
          </a:blip>
          <a:stretch>
            <a:fillRect/>
          </a:stretch>
        </p:blipFill>
        <p:spPr>
          <a:xfrm>
            <a:off x="3621088" y="1985963"/>
            <a:ext cx="4103687" cy="21050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ecisione 11"/>
          <p:cNvSpPr/>
          <p:nvPr/>
        </p:nvSpPr>
        <p:spPr>
          <a:xfrm>
            <a:off x="4921250" y="3741738"/>
            <a:ext cx="2622550" cy="196056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dirty="0">
                <a:latin typeface="+mj-lt"/>
              </a:rPr>
              <a:t>Miglioramento del successo formativo</a:t>
            </a:r>
            <a:endParaRPr lang="it-IT" sz="1400" b="1" dirty="0">
              <a:latin typeface="+mj-lt"/>
            </a:endParaRPr>
          </a:p>
        </p:txBody>
      </p:sp>
      <p:sp>
        <p:nvSpPr>
          <p:cNvPr id="13" name="Decisione 12"/>
          <p:cNvSpPr/>
          <p:nvPr/>
        </p:nvSpPr>
        <p:spPr>
          <a:xfrm>
            <a:off x="4860925" y="1308100"/>
            <a:ext cx="2814638" cy="1960563"/>
          </a:xfrm>
          <a:prstGeom prst="flowChartDecisio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dirty="0">
                <a:solidFill>
                  <a:schemeClr val="bg1"/>
                </a:solidFill>
                <a:latin typeface="+mj-lt"/>
              </a:rPr>
              <a:t>Risultati  </a:t>
            </a:r>
            <a:r>
              <a:rPr lang="it-IT" sz="1400" b="1" dirty="0" err="1">
                <a:solidFill>
                  <a:schemeClr val="bg1"/>
                </a:solidFill>
                <a:latin typeface="+mj-lt"/>
              </a:rPr>
              <a:t>miglioramentoRAV</a:t>
            </a:r>
            <a:endParaRPr lang="it-IT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Decisione 13"/>
          <p:cNvSpPr/>
          <p:nvPr/>
        </p:nvSpPr>
        <p:spPr>
          <a:xfrm>
            <a:off x="8056563" y="1547813"/>
            <a:ext cx="2624137" cy="1962150"/>
          </a:xfrm>
          <a:prstGeom prst="flowChartDecisi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j-lt"/>
              </a:rPr>
              <a:t>Competenze organizzative</a:t>
            </a:r>
            <a:endParaRPr lang="it-IT" sz="1400" dirty="0">
              <a:latin typeface="+mj-lt"/>
            </a:endParaRPr>
          </a:p>
        </p:txBody>
      </p:sp>
      <p:sp>
        <p:nvSpPr>
          <p:cNvPr id="15" name="Decisione 14"/>
          <p:cNvSpPr/>
          <p:nvPr/>
        </p:nvSpPr>
        <p:spPr>
          <a:xfrm>
            <a:off x="6400800" y="2551113"/>
            <a:ext cx="2622550" cy="1960562"/>
          </a:xfrm>
          <a:prstGeom prst="flowChartDecisi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dirty="0">
                <a:latin typeface="+mj-lt"/>
              </a:rPr>
              <a:t>Miglioramento processi </a:t>
            </a:r>
            <a:r>
              <a:rPr lang="it-IT" sz="1400" b="1" dirty="0" err="1">
                <a:latin typeface="+mj-lt"/>
              </a:rPr>
              <a:t>organizzaivi</a:t>
            </a:r>
            <a:endParaRPr lang="it-IT" sz="1400" b="1" dirty="0">
              <a:latin typeface="+mj-lt"/>
            </a:endParaRPr>
          </a:p>
        </p:txBody>
      </p:sp>
      <p:sp>
        <p:nvSpPr>
          <p:cNvPr id="16" name="Decisione 15"/>
          <p:cNvSpPr/>
          <p:nvPr/>
        </p:nvSpPr>
        <p:spPr>
          <a:xfrm>
            <a:off x="7929563" y="3873500"/>
            <a:ext cx="2622550" cy="1962150"/>
          </a:xfrm>
          <a:prstGeom prst="flowChartDecision">
            <a:avLst/>
          </a:prstGeom>
          <a:solidFill>
            <a:schemeClr val="accent6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dirty="0">
                <a:latin typeface="+mj-lt"/>
              </a:rPr>
              <a:t>Trasparenza efficienza, efficacia</a:t>
            </a:r>
            <a:endParaRPr lang="it-IT" sz="1400" b="1" dirty="0">
              <a:latin typeface="+mj-lt"/>
            </a:endParaRPr>
          </a:p>
        </p:txBody>
      </p:sp>
      <p:sp>
        <p:nvSpPr>
          <p:cNvPr id="17" name="Decisione 16"/>
          <p:cNvSpPr/>
          <p:nvPr/>
        </p:nvSpPr>
        <p:spPr>
          <a:xfrm>
            <a:off x="3392488" y="2490788"/>
            <a:ext cx="2622550" cy="1960562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dirty="0">
                <a:latin typeface="+mj-lt"/>
              </a:rPr>
              <a:t>Valorizzazione del personale</a:t>
            </a:r>
            <a:endParaRPr lang="it-IT" sz="1400" b="1" dirty="0">
              <a:latin typeface="+mj-lt"/>
            </a:endParaRPr>
          </a:p>
        </p:txBody>
      </p:sp>
      <p:sp>
        <p:nvSpPr>
          <p:cNvPr id="18" name="Decisione 17"/>
          <p:cNvSpPr/>
          <p:nvPr/>
        </p:nvSpPr>
        <p:spPr>
          <a:xfrm>
            <a:off x="9569450" y="2851150"/>
            <a:ext cx="2622550" cy="1962150"/>
          </a:xfrm>
          <a:prstGeom prst="flowChartDecisi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dirty="0">
                <a:latin typeface="+mj-lt"/>
              </a:rPr>
              <a:t>Apprezzamento comunità scolastica</a:t>
            </a:r>
            <a:endParaRPr lang="it-IT" sz="1400" b="1" dirty="0">
              <a:latin typeface="+mj-lt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0" y="2089030"/>
            <a:ext cx="4417621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VALUTAZIONE DEL DS</a:t>
            </a:r>
            <a:endParaRPr lang="it-IT" sz="2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ttotitolo 2"/>
          <p:cNvSpPr>
            <a:spLocks noGrp="1"/>
          </p:cNvSpPr>
          <p:nvPr>
            <p:ph type="ctrTitle"/>
          </p:nvPr>
        </p:nvSpPr>
        <p:spPr>
          <a:xfrm>
            <a:off x="180975" y="1492250"/>
            <a:ext cx="6657975" cy="4030663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it-IT" sz="2000" i="1" cap="none" dirty="0" smtClean="0"/>
              <a:t/>
            </a:r>
            <a:br>
              <a:rPr lang="it-IT" sz="2000" i="1" cap="none" dirty="0" smtClean="0"/>
            </a:br>
            <a:r>
              <a:rPr lang="it-IT" sz="2000" i="1" cap="none" dirty="0" smtClean="0"/>
              <a:t/>
            </a:r>
            <a:br>
              <a:rPr lang="it-IT" sz="2000" i="1" cap="none" dirty="0" smtClean="0"/>
            </a:br>
            <a:r>
              <a:rPr lang="it-IT" sz="2000" i="1" cap="none" dirty="0" smtClean="0"/>
              <a:t/>
            </a:r>
            <a:br>
              <a:rPr lang="it-IT" sz="2000" i="1" cap="none" dirty="0" smtClean="0"/>
            </a:br>
            <a:r>
              <a:rPr lang="it-IT" sz="2000" i="1" cap="none" dirty="0" smtClean="0"/>
              <a:t>Il grande torto degli educatori è volere che ai giovani piaccia ciò che piaccia alla vecchiezza o alla maturità, che la vita giovanile non differisca dalla matura, di voler sopprimere la differenza dei gusti o dei desideri; di volere che gli ammaestramenti, i comandi e la forza della necessità suppliscano all'esperienza</a:t>
            </a:r>
            <a:r>
              <a:rPr lang="it-IT" sz="2000" cap="none" dirty="0" smtClean="0"/>
              <a:t>  </a:t>
            </a:r>
            <a:br>
              <a:rPr lang="it-IT" sz="2000" cap="none" dirty="0" smtClean="0"/>
            </a:br>
            <a:r>
              <a:rPr lang="it-IT" sz="2000" cap="none" dirty="0" smtClean="0"/>
              <a:t/>
            </a:r>
            <a:br>
              <a:rPr lang="it-IT" sz="2000" cap="none" dirty="0" smtClean="0"/>
            </a:br>
            <a:r>
              <a:rPr lang="it-IT" sz="1400" cap="none" dirty="0" smtClean="0"/>
              <a:t>Giacomo Leopardi (Lo Zibaldone)</a:t>
            </a:r>
            <a:r>
              <a:rPr lang="it-IT" sz="2000" b="1" dirty="0" smtClean="0"/>
              <a:t/>
            </a:r>
            <a:br>
              <a:rPr lang="it-IT" sz="2000" b="1" dirty="0" smtClean="0"/>
            </a:br>
            <a:r>
              <a:rPr lang="it-IT" sz="2000" b="1" dirty="0" smtClean="0"/>
              <a:t/>
            </a:r>
            <a:br>
              <a:rPr lang="it-IT" sz="2000" b="1" dirty="0" smtClean="0"/>
            </a:br>
            <a:r>
              <a:rPr lang="it-IT" sz="2000" b="1" dirty="0" smtClean="0"/>
              <a:t/>
            </a:r>
            <a:br>
              <a:rPr lang="it-IT" sz="2000" b="1" dirty="0" smtClean="0"/>
            </a:br>
            <a:endParaRPr lang="it-IT" sz="1400" dirty="0"/>
          </a:p>
        </p:txBody>
      </p:sp>
      <p:pic>
        <p:nvPicPr>
          <p:cNvPr id="7" name="Segnaposto immagine 6" descr="leopardi.jpg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2015" r="22015"/>
          <a:stretch>
            <a:fillRect/>
          </a:stretch>
        </p:blipFill>
        <p:spPr>
          <a:xfrm>
            <a:off x="6786563" y="1311275"/>
            <a:ext cx="5405437" cy="4208463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41300" y="1323975"/>
            <a:ext cx="6604000" cy="3946525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it-IT" sz="3200" dirty="0" smtClean="0"/>
              <a:t> </a:t>
            </a:r>
            <a:endParaRPr lang="it-IT" sz="2400" dirty="0"/>
          </a:p>
        </p:txBody>
      </p:sp>
      <p:pic>
        <p:nvPicPr>
          <p:cNvPr id="34818" name="Immagine 5" descr="scuola territori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0438" y="1284288"/>
            <a:ext cx="6003925" cy="426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magine 7" descr="logo USR LAZIO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2796" y="1025601"/>
            <a:ext cx="2598596" cy="15794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isometricRightUp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CasellaDiTesto 8"/>
          <p:cNvSpPr txBox="1"/>
          <p:nvPr/>
        </p:nvSpPr>
        <p:spPr>
          <a:xfrm>
            <a:off x="493713" y="2959100"/>
            <a:ext cx="50895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b="1" dirty="0">
              <a:latin typeface="+mj-lt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21106" y="3296653"/>
            <a:ext cx="5197642" cy="646331"/>
          </a:xfrm>
          <a:prstGeom prst="rect">
            <a:avLst/>
          </a:prstGeom>
          <a:scene3d>
            <a:camera prst="perspectiveContrastingRightFacing"/>
            <a:lightRig rig="threePt" dir="t">
              <a:rot lat="0" lon="0" rev="1200000"/>
            </a:lightRig>
          </a:scene3d>
          <a:sp3d>
            <a:bevelT w="63500" h="25400" prst="coolSlan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Grazie per l’attenzione</a:t>
            </a:r>
            <a:endParaRPr lang="it-IT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+mj-lt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784225" y="6162675"/>
            <a:ext cx="42989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j-lt"/>
              </a:rPr>
              <a:t>Michele </a:t>
            </a:r>
            <a:r>
              <a:rPr lang="it-IT" sz="1400" dirty="0" err="1">
                <a:latin typeface="+mj-lt"/>
              </a:rPr>
              <a:t>Simonetti</a:t>
            </a:r>
            <a:endParaRPr lang="it-IT" sz="1400" dirty="0"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j-lt"/>
              </a:rPr>
              <a:t>Roma 10 dicembre 2015</a:t>
            </a:r>
            <a:endParaRPr lang="it-IT" sz="1400" dirty="0">
              <a:latin typeface="+mj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09575" y="1547813"/>
            <a:ext cx="5991225" cy="3962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>prove  standardizzate NAZIONALI</a:t>
            </a:r>
            <a:br>
              <a:rPr lang="it-IT" sz="2400" b="1" dirty="0" smtClean="0"/>
            </a:b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1800" b="1" dirty="0" err="1" smtClean="0"/>
              <a:t>equita’</a:t>
            </a:r>
            <a:r>
              <a:rPr lang="it-IT" sz="1800" b="1" dirty="0" smtClean="0"/>
              <a:t> del sistema di istruzione</a:t>
            </a:r>
            <a:br>
              <a:rPr lang="it-IT" sz="1800" b="1" dirty="0" smtClean="0"/>
            </a:br>
            <a:r>
              <a:rPr lang="it-IT" sz="1800" b="1" dirty="0" smtClean="0"/>
              <a:t/>
            </a:r>
            <a:br>
              <a:rPr lang="it-IT" sz="1800" b="1" dirty="0" smtClean="0"/>
            </a:br>
            <a:r>
              <a:rPr lang="it-IT" sz="1800" b="1" dirty="0" err="1" smtClean="0"/>
              <a:t>necessita’</a:t>
            </a:r>
            <a:r>
              <a:rPr lang="it-IT" sz="1800" b="1" dirty="0" smtClean="0"/>
              <a:t> di standard</a:t>
            </a:r>
            <a:br>
              <a:rPr lang="it-IT" sz="1800" b="1" dirty="0" smtClean="0"/>
            </a:br>
            <a:r>
              <a:rPr lang="it-IT" sz="1800" b="1" dirty="0" smtClean="0"/>
              <a:t/>
            </a:r>
            <a:br>
              <a:rPr lang="it-IT" sz="1800" b="1" dirty="0" smtClean="0"/>
            </a:br>
            <a:r>
              <a:rPr lang="it-IT" sz="1800" b="1" dirty="0" err="1" smtClean="0"/>
              <a:t>AUTonomia</a:t>
            </a:r>
            <a:r>
              <a:rPr lang="it-IT" sz="1800" b="1" dirty="0" smtClean="0"/>
              <a:t>/rendicontazione   </a:t>
            </a: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60363" y="2586038"/>
            <a:ext cx="58959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+mj-lt"/>
              </a:rPr>
              <a:t>       </a:t>
            </a:r>
            <a:endParaRPr lang="it-IT" dirty="0">
              <a:latin typeface="+mj-lt"/>
            </a:endParaRPr>
          </a:p>
        </p:txBody>
      </p:sp>
      <p:pic>
        <p:nvPicPr>
          <p:cNvPr id="18435" name="Segnaposto immagine 8" descr="invalsi.jpg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6677025" y="1311275"/>
            <a:ext cx="5475288" cy="4305300"/>
          </a:xfr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66688" y="1558925"/>
            <a:ext cx="5391150" cy="3962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>MIGLIORAMENTO</a:t>
            </a:r>
            <a:br>
              <a:rPr lang="it-IT" sz="2400" b="1" dirty="0" smtClean="0"/>
            </a:b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200" b="1" dirty="0" smtClean="0"/>
              <a:t>l. 53/2003</a:t>
            </a:r>
            <a:br>
              <a:rPr lang="it-IT" sz="2200" b="1" dirty="0" smtClean="0"/>
            </a:br>
            <a:r>
              <a:rPr lang="it-IT" sz="2200" b="1" dirty="0" smtClean="0"/>
              <a:t/>
            </a:r>
            <a:br>
              <a:rPr lang="it-IT" sz="2200" b="1" dirty="0" smtClean="0"/>
            </a:br>
            <a:r>
              <a:rPr lang="it-IT" sz="2200" b="1" dirty="0" smtClean="0"/>
              <a:t>Indicazioni nazionali</a:t>
            </a:r>
            <a:br>
              <a:rPr lang="it-IT" sz="2200" b="1" dirty="0" smtClean="0"/>
            </a:br>
            <a:r>
              <a:rPr lang="it-IT" sz="2200" b="1" dirty="0" smtClean="0"/>
              <a:t/>
            </a:r>
            <a:br>
              <a:rPr lang="it-IT" sz="2200" b="1" dirty="0" smtClean="0"/>
            </a:br>
            <a:r>
              <a:rPr lang="it-IT" sz="2200" b="1" dirty="0" smtClean="0"/>
              <a:t>linee guida dpr 87 e DPR 88/2010</a:t>
            </a:r>
            <a:br>
              <a:rPr lang="it-IT" sz="2200" b="1" dirty="0" smtClean="0"/>
            </a:br>
            <a:r>
              <a:rPr lang="it-IT" sz="2200" b="1" dirty="0" smtClean="0"/>
              <a:t/>
            </a:r>
            <a:br>
              <a:rPr lang="it-IT" sz="2200" b="1" dirty="0" smtClean="0"/>
            </a:br>
            <a:r>
              <a:rPr lang="it-IT" sz="2200" b="1" dirty="0" smtClean="0"/>
              <a:t>DPR 80/2013  SNV</a:t>
            </a:r>
            <a:br>
              <a:rPr lang="it-IT" sz="2200" b="1" dirty="0" smtClean="0"/>
            </a:br>
            <a:r>
              <a:rPr lang="it-IT" sz="2200" b="1" dirty="0" smtClean="0"/>
              <a:t/>
            </a:r>
            <a:br>
              <a:rPr lang="it-IT" sz="2200" b="1" dirty="0" smtClean="0"/>
            </a:b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60363" y="2586038"/>
            <a:ext cx="58959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+mj-lt"/>
              </a:rPr>
              <a:t>       </a:t>
            </a:r>
            <a:endParaRPr lang="it-IT" dirty="0">
              <a:latin typeface="+mj-lt"/>
            </a:endParaRPr>
          </a:p>
        </p:txBody>
      </p:sp>
      <p:pic>
        <p:nvPicPr>
          <p:cNvPr id="19459" name="Segnaposto immagine 5" descr="PDCA.jpg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4513263" y="1289050"/>
            <a:ext cx="7678737" cy="4349750"/>
          </a:xfr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09575" y="1547813"/>
            <a:ext cx="5100638" cy="3962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700" b="1" dirty="0" smtClean="0"/>
              <a:t>Direttiva  n. 11/2014</a:t>
            </a: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cap="none" dirty="0" smtClean="0"/>
              <a:t>“Le scuole potranno, per lo sviluppo dei piani e in base alle diverse attività in essi previste, avvalersi, se lo vorranno, di Indire e/o della collaborazione di università, enti di ricerca, associazioni professionali e culturali”. </a:t>
            </a: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60363" y="2586038"/>
            <a:ext cx="58959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+mj-lt"/>
              </a:rPr>
              <a:t>       </a:t>
            </a:r>
            <a:endParaRPr lang="it-IT" dirty="0">
              <a:latin typeface="+mj-lt"/>
            </a:endParaRPr>
          </a:p>
        </p:txBody>
      </p:sp>
      <p:pic>
        <p:nvPicPr>
          <p:cNvPr id="20483" name="Segnaposto immagine 4" descr="direttiva.png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5794375" y="1311275"/>
            <a:ext cx="6397625" cy="4233863"/>
          </a:xfr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09575" y="1547813"/>
            <a:ext cx="4979988" cy="35972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700" b="1" dirty="0" smtClean="0"/>
              <a:t/>
            </a:r>
            <a:br>
              <a:rPr lang="it-IT" sz="2700" b="1" dirty="0" smtClean="0"/>
            </a:br>
            <a:r>
              <a:rPr lang="it-IT" sz="2700" b="1" dirty="0" smtClean="0"/>
              <a:t>atto di indirizzo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b="1" dirty="0" err="1" smtClean="0"/>
              <a:t>P</a:t>
            </a:r>
            <a:r>
              <a:rPr lang="it-IT" sz="2000" b="1" cap="none" dirty="0" err="1" smtClean="0"/>
              <a:t>riorita’</a:t>
            </a:r>
            <a:r>
              <a:rPr lang="it-IT" sz="2000" b="1" cap="none" dirty="0" smtClean="0"/>
              <a:t> politiche </a:t>
            </a:r>
            <a:r>
              <a:rPr lang="it-IT" sz="2000" b="1" cap="none" dirty="0" err="1" smtClean="0"/>
              <a:t>miur</a:t>
            </a:r>
            <a:r>
              <a:rPr lang="it-IT" sz="2000" b="1" cap="none" dirty="0" smtClean="0"/>
              <a:t>  2016</a:t>
            </a:r>
            <a:r>
              <a:rPr lang="it-IT" sz="2400" cap="none" dirty="0" smtClean="0"/>
              <a:t/>
            </a:r>
            <a:br>
              <a:rPr lang="it-IT" sz="2400" cap="none" dirty="0" smtClean="0"/>
            </a:br>
            <a:r>
              <a:rPr lang="it-IT" sz="1800" cap="none" dirty="0" smtClean="0"/>
              <a:t/>
            </a:r>
            <a:br>
              <a:rPr lang="it-IT" sz="1800" cap="none" dirty="0" smtClean="0"/>
            </a:br>
            <a:r>
              <a:rPr lang="it-IT" sz="1800" cap="none" dirty="0" err="1" smtClean="0"/>
              <a:t>Priorita</a:t>
            </a:r>
            <a:r>
              <a:rPr lang="it-IT" sz="1800" cap="none" dirty="0" smtClean="0"/>
              <a:t> 7</a:t>
            </a:r>
            <a:r>
              <a:rPr lang="it-IT" sz="2400" cap="none" dirty="0" smtClean="0"/>
              <a:t/>
            </a:r>
            <a:br>
              <a:rPr lang="it-IT" sz="2400" cap="none" dirty="0" smtClean="0"/>
            </a:br>
            <a:r>
              <a:rPr lang="it-IT" sz="2400" cap="none" dirty="0" smtClean="0"/>
              <a:t>Valorizzare il Sistema Nazionale di Valutazione usando al meglio i dati</a:t>
            </a: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60363" y="2586038"/>
            <a:ext cx="58959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+mj-lt"/>
              </a:rPr>
              <a:t>       </a:t>
            </a:r>
            <a:endParaRPr lang="it-IT" dirty="0">
              <a:latin typeface="+mj-lt"/>
            </a:endParaRPr>
          </a:p>
        </p:txBody>
      </p:sp>
      <p:pic>
        <p:nvPicPr>
          <p:cNvPr id="21507" name="Segnaposto immagine 4" descr="sistema-nazionale-valutazione.png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6281738" y="1304925"/>
            <a:ext cx="5910262" cy="4300538"/>
          </a:xfr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96863" y="2292350"/>
            <a:ext cx="6542087" cy="25654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b="1" dirty="0" smtClean="0"/>
              <a:t>MIGLIORAMENTO </a:t>
            </a: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000" dirty="0" smtClean="0"/>
              <a:t>PRIORITA’  DEL SISTEMA NAZIONALE </a:t>
            </a:r>
            <a:r>
              <a:rPr lang="it-IT" sz="2000" dirty="0" err="1" smtClean="0"/>
              <a:t>DI</a:t>
            </a:r>
            <a:r>
              <a:rPr lang="it-IT" sz="2000" dirty="0" smtClean="0"/>
              <a:t> VALUTAZIONE</a:t>
            </a: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b="1" dirty="0" smtClean="0"/>
              <a:t>COMPARABILITA’ </a:t>
            </a:r>
            <a:r>
              <a:rPr lang="it-IT" sz="2000" dirty="0" smtClean="0"/>
              <a:t>DELLE PERFORMANCES DELLE ISTITUZIONI SCOLASTICHE</a:t>
            </a:r>
            <a:endParaRPr lang="it-IT" sz="2000" dirty="0"/>
          </a:p>
        </p:txBody>
      </p:sp>
      <p:pic>
        <p:nvPicPr>
          <p:cNvPr id="22530" name="Segnaposto immagine 4" descr="miglioramento.jpg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6934200" y="1311275"/>
            <a:ext cx="5257800" cy="4281488"/>
          </a:xfr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09575" y="1547813"/>
            <a:ext cx="4979988" cy="35972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”. 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 </a:t>
            </a:r>
            <a:br>
              <a:rPr lang="it-IT" sz="2400" dirty="0" smtClean="0"/>
            </a:br>
            <a:r>
              <a:rPr lang="it-IT" sz="3100" b="1" dirty="0" err="1" smtClean="0"/>
              <a:t>Rav</a:t>
            </a:r>
            <a:r>
              <a:rPr lang="it-IT" sz="3200" dirty="0" smtClean="0"/>
              <a:t/>
            </a:r>
            <a:br>
              <a:rPr lang="it-IT" sz="3200" dirty="0" smtClean="0"/>
            </a:br>
            <a:r>
              <a:rPr lang="it-IT" sz="2200" b="1" dirty="0" smtClean="0"/>
              <a:t>ESITI prove standardizzate</a:t>
            </a:r>
            <a:br>
              <a:rPr lang="it-IT" sz="2200" b="1" dirty="0" smtClean="0"/>
            </a:br>
            <a:r>
              <a:rPr lang="it-IT" sz="2200" b="1" cap="none" dirty="0" smtClean="0"/>
              <a:t>I</a:t>
            </a:r>
            <a:r>
              <a:rPr lang="it-IT" sz="2200" cap="none" dirty="0" smtClean="0"/>
              <a:t>ndicatori</a:t>
            </a: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1) </a:t>
            </a:r>
            <a:r>
              <a:rPr lang="it-IT" sz="2400" cap="none" dirty="0" smtClean="0"/>
              <a:t>Risultati degli studenti nelle prove di italiano e di matematica</a:t>
            </a:r>
            <a:br>
              <a:rPr lang="it-IT" sz="2400" cap="none" dirty="0" smtClean="0"/>
            </a:br>
            <a:r>
              <a:rPr lang="it-IT" sz="2400" cap="none" dirty="0" smtClean="0"/>
              <a:t>2)  Livelli di apprendimento degli studenti; </a:t>
            </a:r>
            <a:br>
              <a:rPr lang="it-IT" sz="2400" cap="none" dirty="0" smtClean="0"/>
            </a:br>
            <a:r>
              <a:rPr lang="it-IT" sz="2400" cap="none" dirty="0" smtClean="0"/>
              <a:t>3) Variabilità dei risultati tra/dentro le classi. </a:t>
            </a:r>
            <a:br>
              <a:rPr lang="it-IT" sz="2400" cap="none" dirty="0" smtClean="0"/>
            </a:br>
            <a:r>
              <a:rPr lang="it-IT" sz="2400" cap="none" dirty="0" smtClean="0"/>
              <a:t/>
            </a:r>
            <a:br>
              <a:rPr lang="it-IT" sz="2400" cap="none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290513" y="2466975"/>
            <a:ext cx="58959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+mj-lt"/>
              </a:rPr>
              <a:t>       </a:t>
            </a:r>
            <a:endParaRPr lang="it-IT" dirty="0">
              <a:latin typeface="+mj-lt"/>
            </a:endParaRPr>
          </a:p>
        </p:txBody>
      </p:sp>
      <p:pic>
        <p:nvPicPr>
          <p:cNvPr id="23555" name="Segnaposto immagine 8" descr="rav invalsi.jpg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5408613" y="1300163"/>
            <a:ext cx="6783387" cy="4318000"/>
          </a:xfr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95263" y="1630363"/>
            <a:ext cx="4981575" cy="35972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 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   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       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 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469900" y="2562225"/>
            <a:ext cx="426878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+mj-lt"/>
              </a:rPr>
              <a:t>       </a:t>
            </a:r>
            <a:endParaRPr lang="it-IT" dirty="0">
              <a:latin typeface="+mj-lt"/>
            </a:endParaRPr>
          </a:p>
        </p:txBody>
      </p:sp>
      <p:pic>
        <p:nvPicPr>
          <p:cNvPr id="6" name="Segnaposto immagine 5" descr="matite rosse.jp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lum bright="9000" contrast="7000"/>
          </a:blip>
          <a:stretch>
            <a:fillRect/>
          </a:stretch>
        </p:blipFill>
        <p:spPr>
          <a:xfrm rot="60000">
            <a:off x="5575372" y="1204325"/>
            <a:ext cx="6578307" cy="4448709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Rettangolo 8"/>
          <p:cNvSpPr/>
          <p:nvPr/>
        </p:nvSpPr>
        <p:spPr>
          <a:xfrm>
            <a:off x="5700156" y="1330039"/>
            <a:ext cx="3004456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ESITO CONTROLLI</a:t>
            </a:r>
            <a:endParaRPr lang="it-IT" sz="14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522288" y="2197100"/>
            <a:ext cx="41687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atin typeface="+mj-lt"/>
              </a:rPr>
              <a:t>RAV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b="1" dirty="0"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atin typeface="+mj-lt"/>
              </a:rPr>
              <a:t>INCONGRUENZE RILEVATE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b="1" dirty="0">
              <a:latin typeface="+mj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09575" y="1547813"/>
            <a:ext cx="4979988" cy="3597275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”. 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700" b="1" dirty="0" smtClean="0"/>
              <a:t>PRESCRITTIVITA’ DEL RAV</a:t>
            </a:r>
            <a:br>
              <a:rPr lang="it-IT" sz="2700" b="1" dirty="0" smtClean="0"/>
            </a:br>
            <a:r>
              <a:rPr lang="it-IT" sz="2700" b="1" dirty="0" smtClean="0"/>
              <a:t/>
            </a:r>
            <a:br>
              <a:rPr lang="it-IT" sz="2700" b="1" dirty="0" smtClean="0"/>
            </a:br>
            <a:r>
              <a:rPr lang="it-IT" sz="2700" b="1" dirty="0" smtClean="0"/>
              <a:t>VS</a:t>
            </a:r>
            <a:br>
              <a:rPr lang="it-IT" sz="2700" b="1" dirty="0" smtClean="0"/>
            </a:br>
            <a:r>
              <a:rPr lang="it-IT" sz="2700" b="1" dirty="0" smtClean="0"/>
              <a:t/>
            </a:r>
            <a:br>
              <a:rPr lang="it-IT" sz="2700" b="1" dirty="0" smtClean="0"/>
            </a:br>
            <a:r>
              <a:rPr lang="it-IT" sz="2700" b="1" dirty="0" smtClean="0"/>
              <a:t>LIBERTA’ PIANI </a:t>
            </a:r>
            <a:r>
              <a:rPr lang="it-IT" sz="2700" b="1" dirty="0" err="1" smtClean="0"/>
              <a:t>DI</a:t>
            </a:r>
            <a:r>
              <a:rPr lang="it-IT" sz="2700" b="1" dirty="0" smtClean="0"/>
              <a:t> MIGLIORAMENTO</a:t>
            </a:r>
            <a:br>
              <a:rPr lang="it-IT" sz="2700" b="1" dirty="0" smtClean="0"/>
            </a:br>
            <a:r>
              <a:rPr lang="it-IT" sz="2700" b="1" dirty="0" smtClean="0"/>
              <a:t/>
            </a:r>
            <a:br>
              <a:rPr lang="it-IT" sz="2700" b="1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60363" y="2586038"/>
            <a:ext cx="58959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+mj-lt"/>
              </a:rPr>
              <a:t>       </a:t>
            </a:r>
            <a:endParaRPr lang="it-IT" dirty="0">
              <a:latin typeface="+mj-lt"/>
            </a:endParaRPr>
          </a:p>
        </p:txBody>
      </p:sp>
      <p:pic>
        <p:nvPicPr>
          <p:cNvPr id="25603" name="Segnaposto immagine 4" descr="Rav.jpeg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6700838" y="1274763"/>
            <a:ext cx="5491162" cy="4308475"/>
          </a:xfr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With Picture Layout">
  <a:themeElements>
    <a:clrScheme name="Galassia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395</Words>
  <Application>Microsoft Office PowerPoint</Application>
  <PresentationFormat>Personalizzato</PresentationFormat>
  <Paragraphs>59</Paragraphs>
  <Slides>18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Modello struttura</vt:lpstr>
      </vt:variant>
      <vt:variant>
        <vt:i4>6</vt:i4>
      </vt:variant>
      <vt:variant>
        <vt:lpstr>Titoli diapositive</vt:lpstr>
      </vt:variant>
      <vt:variant>
        <vt:i4>18</vt:i4>
      </vt:variant>
    </vt:vector>
  </HeadingPairs>
  <TitlesOfParts>
    <vt:vector size="28" baseType="lpstr">
      <vt:lpstr>Euphemia</vt:lpstr>
      <vt:lpstr>Arial</vt:lpstr>
      <vt:lpstr>Plantagenet Cherokee</vt:lpstr>
      <vt:lpstr>Wingdings</vt:lpstr>
      <vt:lpstr>Title With Picture Layout</vt:lpstr>
      <vt:lpstr>Title With Picture Layout</vt:lpstr>
      <vt:lpstr>Title With Picture Layout</vt:lpstr>
      <vt:lpstr>Title With Picture Layout</vt:lpstr>
      <vt:lpstr>Title With Picture Layout</vt:lpstr>
      <vt:lpstr>Title With Picture Layout</vt:lpstr>
      <vt:lpstr> CONFERENZA DI SERVIZIO RILEVAZIONE NAZIONALE DEGLI APPRENDIMENTI    LE PROVE  INVALSI  NEL PROCESSO DI MIGLIORAMENTO</vt:lpstr>
      <vt:lpstr>   PROVE  STANDARDIZZATE NAZIONALI   EQUITA’ DEL SISTEMA DI ISTRUZIONE  NECESSITA’ DI STANDARD  AUTONOMIA/RENDICONTAZIONE        </vt:lpstr>
      <vt:lpstr>         MIGLIORAMENTO   L. 53/2003  INDICAZIONI NAZIONALI  LINEE GUIDA DPR 87 E DPR 88/2010  DPR 80/2013  SNV        </vt:lpstr>
      <vt:lpstr>        DIRETTIVA  N. 11/2014  “Le scuole potranno, per lo sviluppo dei piani e in base alle diverse attività in essi previste, avvalersi, se lo vorranno, di Indire e/o della collaborazione di università, enti di ricerca, associazioni professionali e culturali”.         </vt:lpstr>
      <vt:lpstr>       ATTO DI INDIRIZZO Priorita’ politiche miur  2016  Priorita 7 Valorizzare il Sistema Nazionale di Valutazione usando al meglio i dati        </vt:lpstr>
      <vt:lpstr>MIGLIORAMENTO  PRIORITA’  DEL SISTEMA NAZIONALE DI VALUTAZIONE  COMPARABILITA’ DELLE PERFORMANCES DELLE ISTITUZIONI SCOLASTICHE</vt:lpstr>
      <vt:lpstr>    ”.          RAV ESITI PROVE STANDARDIZZATE Indicatori  1) Risultati degli studenti nelle prove di italiano e di matematica 2)  Livelli di apprendimento degli studenti;  3) Variabilità dei risultati tra/dentro le classi.           </vt:lpstr>
      <vt:lpstr>                                 </vt:lpstr>
      <vt:lpstr>    ”.          PRESCRITTIVITA’ DEL RAV  VS  LIBERTA’ PIANI DI MIGLIORAMENTO             </vt:lpstr>
      <vt:lpstr>        DIETRO LE PROVE INVALSI    LAVORARE PER COMPETENZE         </vt:lpstr>
      <vt:lpstr> PROCEDERE  A RITROSO   (Wiggins-McTighe)  </vt:lpstr>
      <vt:lpstr>UN’ OPPORTUNITA’ FORMATIVA    </vt:lpstr>
      <vt:lpstr>IPOTESI DI LAVORO</vt:lpstr>
      <vt:lpstr>   LE LINEE DI SVILUPPO PER I PROSSIMI ANNI   • LA SOMMINISTRAZIONE DELLE PROVE PER VIA INFORMATICA A PARTIRE DALLA SCUOLA SECONDARIA DI SECONDO GRADO;  • IL RAFFORZAMENTO DELLE PROVE COME PARTE DEL SISTEMA NAZIONALE DI VALUTAZIONE E COME STRUMENTI PER PROMUOVERE LA CONOSCENZA E IL MIGLIORAMENTO DEL SISTEMA SCOLASTICO NAZIONALE;  • L’AMPLIAMENTO DEGLI AMBITI DI RILEVAZIONE E DEI LIVELLI SCOLASTICI INDAGATI  • L’ULTERIORE RAFFORZAMENTO DEL LEGAME TRA LE PROVE E GLI OBIETTIVI E I TRAGUARDI POSTI DALLE INDICAZIONI NAZIONALI E DALLE LINEE GUIDE.   INVALSI – RISULTATI PROVE IN 10 PUNTI -  09/07/2015 </vt:lpstr>
      <vt:lpstr>Diapositiva 15</vt:lpstr>
      <vt:lpstr>Diapositiva 16</vt:lpstr>
      <vt:lpstr>   Il grande torto degli educatori è volere che ai giovani piaccia ciò che piaccia alla vecchiezza o alla maturità, che la vita giovanile non differisca dalla matura, di voler sopprimere la differenza dei gusti o dei desideri; di volere che gli ammaestramenti, i comandi e la forza della necessità suppliscano all'esperienza    Giacomo Leopardi (Lo Zibaldone)  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CONFERENZA DI SERVIZIO RILEVAZIONE NAZIONALE DEGLI APPRENDIMENTI    LE PROVE  INVALSI  NEL PROCESSO DI MIGLIORAMENTO</dc:title>
  <dc:creator/>
  <cp:lastModifiedBy/>
  <cp:revision>2</cp:revision>
  <dcterms:created xsi:type="dcterms:W3CDTF">2014-10-06T20:30:44Z</dcterms:created>
  <dcterms:modified xsi:type="dcterms:W3CDTF">2015-12-14T13:15:58Z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TC034313809991</vt:lpwstr>
  </property>
</Properties>
</file>