
<file path=[Content_Types].xml><?xml version="1.0" encoding="utf-8"?>
<Types xmlns="http://schemas.openxmlformats.org/package/2006/content-types">
  <Override PartName="/ppt/slides/slide29.xml" ContentType="application/vnd.openxmlformats-officedocument.presentationml.slide+xml"/>
  <Override PartName="/ppt/diagrams/drawing2.xml" ContentType="application/vnd.ms-office.drawingml.diagramDrawing+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diagrams/layout7.xml" ContentType="application/vnd.openxmlformats-officedocument.drawingml.diagram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56" r:id="rId2"/>
    <p:sldId id="347" r:id="rId3"/>
    <p:sldId id="340" r:id="rId4"/>
    <p:sldId id="341" r:id="rId5"/>
    <p:sldId id="335" r:id="rId6"/>
    <p:sldId id="338" r:id="rId7"/>
    <p:sldId id="339" r:id="rId8"/>
    <p:sldId id="280" r:id="rId9"/>
    <p:sldId id="316" r:id="rId10"/>
    <p:sldId id="342" r:id="rId11"/>
    <p:sldId id="336" r:id="rId12"/>
    <p:sldId id="318" r:id="rId13"/>
    <p:sldId id="319" r:id="rId14"/>
    <p:sldId id="281" r:id="rId15"/>
    <p:sldId id="283" r:id="rId16"/>
    <p:sldId id="284" r:id="rId17"/>
    <p:sldId id="285" r:id="rId18"/>
    <p:sldId id="287" r:id="rId19"/>
    <p:sldId id="288" r:id="rId20"/>
    <p:sldId id="289" r:id="rId21"/>
    <p:sldId id="310" r:id="rId22"/>
    <p:sldId id="290" r:id="rId23"/>
    <p:sldId id="301" r:id="rId24"/>
    <p:sldId id="305" r:id="rId25"/>
    <p:sldId id="307" r:id="rId26"/>
    <p:sldId id="312" r:id="rId27"/>
    <p:sldId id="311" r:id="rId28"/>
    <p:sldId id="292" r:id="rId29"/>
    <p:sldId id="299" r:id="rId30"/>
    <p:sldId id="309" r:id="rId31"/>
    <p:sldId id="343" r:id="rId32"/>
    <p:sldId id="344" r:id="rId33"/>
    <p:sldId id="345" r:id="rId34"/>
    <p:sldId id="346" r:id="rId35"/>
    <p:sldId id="321" r:id="rId36"/>
    <p:sldId id="327" r:id="rId37"/>
    <p:sldId id="328" r:id="rId38"/>
    <p:sldId id="329" r:id="rId39"/>
    <p:sldId id="330" r:id="rId40"/>
    <p:sldId id="331" r:id="rId41"/>
    <p:sldId id="322" r:id="rId42"/>
  </p:sldIdLst>
  <p:sldSz cx="9144000" cy="6858000" type="screen4x3"/>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CCFF99"/>
    <a:srgbClr val="00823B"/>
    <a:srgbClr val="FACF1A"/>
    <a:srgbClr val="00B5B7"/>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06" autoAdjust="0"/>
    <p:restoredTop sz="94676" autoAdjust="0"/>
  </p:normalViewPr>
  <p:slideViewPr>
    <p:cSldViewPr>
      <p:cViewPr varScale="1">
        <p:scale>
          <a:sx n="88" d="100"/>
          <a:sy n="88" d="100"/>
        </p:scale>
        <p:origin x="-1267" y="-8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iagrams/_rels/data5.xml.rels><?xml version="1.0" encoding="UTF-8" standalone="yes"?>
<Relationships xmlns="http://schemas.openxmlformats.org/package/2006/relationships"><Relationship Id="rId1" Type="http://schemas.openxmlformats.org/officeDocument/2006/relationships/image" Target="../media/image9.png"/></Relationships>
</file>

<file path=ppt/diagrams/_rels/drawing5.xml.rels><?xml version="1.0" encoding="UTF-8" standalone="yes"?>
<Relationships xmlns="http://schemas.openxmlformats.org/package/2006/relationships"><Relationship Id="rId1"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F46B762-23FC-4588-B38A-7040A74F455E}" type="doc">
      <dgm:prSet loTypeId="urn:microsoft.com/office/officeart/2005/8/layout/hProcess9" loCatId="process" qsTypeId="urn:microsoft.com/office/officeart/2005/8/quickstyle/simple3" qsCatId="simple" csTypeId="urn:microsoft.com/office/officeart/2005/8/colors/colorful4" csCatId="colorful" phldr="1"/>
      <dgm:spPr/>
    </dgm:pt>
    <dgm:pt modelId="{E261AC97-D5BF-4B98-BF59-2BAA8CCFA80E}">
      <dgm:prSet phldrT="[Testo]"/>
      <dgm:spPr/>
      <dgm:t>
        <a:bodyPr/>
        <a:lstStyle/>
        <a:p>
          <a:r>
            <a:rPr lang="it-IT" dirty="0" smtClean="0"/>
            <a:t>Input</a:t>
          </a:r>
          <a:endParaRPr lang="it-IT" dirty="0"/>
        </a:p>
      </dgm:t>
    </dgm:pt>
    <dgm:pt modelId="{7DC8C049-9507-4398-8486-13DE2F311BA2}" type="parTrans" cxnId="{10E457F2-20CC-4949-A2F2-8AD680C0A2EC}">
      <dgm:prSet/>
      <dgm:spPr/>
      <dgm:t>
        <a:bodyPr/>
        <a:lstStyle/>
        <a:p>
          <a:endParaRPr lang="it-IT"/>
        </a:p>
      </dgm:t>
    </dgm:pt>
    <dgm:pt modelId="{8CB30B13-A6BD-4E93-817D-9AA5FF6A6B0F}" type="sibTrans" cxnId="{10E457F2-20CC-4949-A2F2-8AD680C0A2EC}">
      <dgm:prSet/>
      <dgm:spPr/>
      <dgm:t>
        <a:bodyPr/>
        <a:lstStyle/>
        <a:p>
          <a:endParaRPr lang="it-IT"/>
        </a:p>
      </dgm:t>
    </dgm:pt>
    <dgm:pt modelId="{44292667-32C7-4093-BA83-B26728636C07}">
      <dgm:prSet phldrT="[Testo]"/>
      <dgm:spPr/>
      <dgm:t>
        <a:bodyPr/>
        <a:lstStyle/>
        <a:p>
          <a:r>
            <a:rPr lang="it-IT" dirty="0" smtClean="0"/>
            <a:t>output</a:t>
          </a:r>
          <a:endParaRPr lang="it-IT" dirty="0"/>
        </a:p>
      </dgm:t>
    </dgm:pt>
    <dgm:pt modelId="{1652E2FF-DD03-4DA9-AD8D-FD83EBB6950A}" type="parTrans" cxnId="{910E9815-B963-45F5-BF4A-A56490EB3D53}">
      <dgm:prSet/>
      <dgm:spPr/>
      <dgm:t>
        <a:bodyPr/>
        <a:lstStyle/>
        <a:p>
          <a:endParaRPr lang="it-IT"/>
        </a:p>
      </dgm:t>
    </dgm:pt>
    <dgm:pt modelId="{BEDE6175-A5DA-4A56-8036-AFBC1EC50A2F}" type="sibTrans" cxnId="{910E9815-B963-45F5-BF4A-A56490EB3D53}">
      <dgm:prSet/>
      <dgm:spPr/>
      <dgm:t>
        <a:bodyPr/>
        <a:lstStyle/>
        <a:p>
          <a:endParaRPr lang="it-IT"/>
        </a:p>
      </dgm:t>
    </dgm:pt>
    <dgm:pt modelId="{F0CC6955-5B98-4B24-A2E8-9355958EAFDF}" type="pres">
      <dgm:prSet presAssocID="{1F46B762-23FC-4588-B38A-7040A74F455E}" presName="CompostProcess" presStyleCnt="0">
        <dgm:presLayoutVars>
          <dgm:dir/>
          <dgm:resizeHandles val="exact"/>
        </dgm:presLayoutVars>
      </dgm:prSet>
      <dgm:spPr/>
    </dgm:pt>
    <dgm:pt modelId="{C10AE92E-47D9-408A-BF09-4AF05F32CEC6}" type="pres">
      <dgm:prSet presAssocID="{1F46B762-23FC-4588-B38A-7040A74F455E}" presName="arrow" presStyleLbl="bgShp" presStyleIdx="0" presStyleCnt="1"/>
      <dgm:spPr/>
    </dgm:pt>
    <dgm:pt modelId="{D9DB955B-6D23-4EDF-B355-198A88389A6C}" type="pres">
      <dgm:prSet presAssocID="{1F46B762-23FC-4588-B38A-7040A74F455E}" presName="linearProcess" presStyleCnt="0"/>
      <dgm:spPr/>
    </dgm:pt>
    <dgm:pt modelId="{00D9A412-5817-4F03-9E26-936E405315E0}" type="pres">
      <dgm:prSet presAssocID="{E261AC97-D5BF-4B98-BF59-2BAA8CCFA80E}" presName="textNode" presStyleLbl="node1" presStyleIdx="0" presStyleCnt="2">
        <dgm:presLayoutVars>
          <dgm:bulletEnabled val="1"/>
        </dgm:presLayoutVars>
      </dgm:prSet>
      <dgm:spPr/>
      <dgm:t>
        <a:bodyPr/>
        <a:lstStyle/>
        <a:p>
          <a:endParaRPr lang="it-IT"/>
        </a:p>
      </dgm:t>
    </dgm:pt>
    <dgm:pt modelId="{DF5CAC58-5736-442E-AC5C-4842B9626F21}" type="pres">
      <dgm:prSet presAssocID="{8CB30B13-A6BD-4E93-817D-9AA5FF6A6B0F}" presName="sibTrans" presStyleCnt="0"/>
      <dgm:spPr/>
    </dgm:pt>
    <dgm:pt modelId="{EE7FC6FD-4E52-41AE-9CC6-0516DA5DE589}" type="pres">
      <dgm:prSet presAssocID="{44292667-32C7-4093-BA83-B26728636C07}" presName="textNode" presStyleLbl="node1" presStyleIdx="1" presStyleCnt="2">
        <dgm:presLayoutVars>
          <dgm:bulletEnabled val="1"/>
        </dgm:presLayoutVars>
      </dgm:prSet>
      <dgm:spPr/>
      <dgm:t>
        <a:bodyPr/>
        <a:lstStyle/>
        <a:p>
          <a:endParaRPr lang="it-IT"/>
        </a:p>
      </dgm:t>
    </dgm:pt>
  </dgm:ptLst>
  <dgm:cxnLst>
    <dgm:cxn modelId="{0096515B-7996-4DDE-A06A-71835F60EFB4}" type="presOf" srcId="{44292667-32C7-4093-BA83-B26728636C07}" destId="{EE7FC6FD-4E52-41AE-9CC6-0516DA5DE589}" srcOrd="0" destOrd="0" presId="urn:microsoft.com/office/officeart/2005/8/layout/hProcess9"/>
    <dgm:cxn modelId="{2D2E22BB-DEDD-45F0-A192-A72D6771E31B}" type="presOf" srcId="{1F46B762-23FC-4588-B38A-7040A74F455E}" destId="{F0CC6955-5B98-4B24-A2E8-9355958EAFDF}" srcOrd="0" destOrd="0" presId="urn:microsoft.com/office/officeart/2005/8/layout/hProcess9"/>
    <dgm:cxn modelId="{910E9815-B963-45F5-BF4A-A56490EB3D53}" srcId="{1F46B762-23FC-4588-B38A-7040A74F455E}" destId="{44292667-32C7-4093-BA83-B26728636C07}" srcOrd="1" destOrd="0" parTransId="{1652E2FF-DD03-4DA9-AD8D-FD83EBB6950A}" sibTransId="{BEDE6175-A5DA-4A56-8036-AFBC1EC50A2F}"/>
    <dgm:cxn modelId="{77ADE2DD-2DC3-4EEC-BA2D-C03815C54175}" type="presOf" srcId="{E261AC97-D5BF-4B98-BF59-2BAA8CCFA80E}" destId="{00D9A412-5817-4F03-9E26-936E405315E0}" srcOrd="0" destOrd="0" presId="urn:microsoft.com/office/officeart/2005/8/layout/hProcess9"/>
    <dgm:cxn modelId="{10E457F2-20CC-4949-A2F2-8AD680C0A2EC}" srcId="{1F46B762-23FC-4588-B38A-7040A74F455E}" destId="{E261AC97-D5BF-4B98-BF59-2BAA8CCFA80E}" srcOrd="0" destOrd="0" parTransId="{7DC8C049-9507-4398-8486-13DE2F311BA2}" sibTransId="{8CB30B13-A6BD-4E93-817D-9AA5FF6A6B0F}"/>
    <dgm:cxn modelId="{2B63681A-E0DA-4640-9EB3-7A8C3E26422A}" type="presParOf" srcId="{F0CC6955-5B98-4B24-A2E8-9355958EAFDF}" destId="{C10AE92E-47D9-408A-BF09-4AF05F32CEC6}" srcOrd="0" destOrd="0" presId="urn:microsoft.com/office/officeart/2005/8/layout/hProcess9"/>
    <dgm:cxn modelId="{3CA22D05-50CE-4A03-B4F7-62EADC6DE7B3}" type="presParOf" srcId="{F0CC6955-5B98-4B24-A2E8-9355958EAFDF}" destId="{D9DB955B-6D23-4EDF-B355-198A88389A6C}" srcOrd="1" destOrd="0" presId="urn:microsoft.com/office/officeart/2005/8/layout/hProcess9"/>
    <dgm:cxn modelId="{28F6087E-076E-49BA-A05E-717AF1D6BE39}" type="presParOf" srcId="{D9DB955B-6D23-4EDF-B355-198A88389A6C}" destId="{00D9A412-5817-4F03-9E26-936E405315E0}" srcOrd="0" destOrd="0" presId="urn:microsoft.com/office/officeart/2005/8/layout/hProcess9"/>
    <dgm:cxn modelId="{3C4DEEDD-0898-4240-B4E0-CAB04C31FCD8}" type="presParOf" srcId="{D9DB955B-6D23-4EDF-B355-198A88389A6C}" destId="{DF5CAC58-5736-442E-AC5C-4842B9626F21}" srcOrd="1" destOrd="0" presId="urn:microsoft.com/office/officeart/2005/8/layout/hProcess9"/>
    <dgm:cxn modelId="{DE92D4F3-A695-4899-9B74-AB8E1F5F4D6F}" type="presParOf" srcId="{D9DB955B-6D23-4EDF-B355-198A88389A6C}" destId="{EE7FC6FD-4E52-41AE-9CC6-0516DA5DE589}" srcOrd="2" destOrd="0" presId="urn:microsoft.com/office/officeart/2005/8/layout/hProcess9"/>
  </dgm:cxnLst>
  <dgm:bg>
    <a:solidFill>
      <a:schemeClr val="tx1">
        <a:lumMod val="50000"/>
        <a:lumOff val="50000"/>
      </a:schemeClr>
    </a:solid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4259DA4-D1F7-413C-B3B2-EFBC28CE3271}" type="doc">
      <dgm:prSet loTypeId="urn:microsoft.com/office/officeart/2005/8/layout/hProcess9" loCatId="process" qsTypeId="urn:microsoft.com/office/officeart/2005/8/quickstyle/simple3" qsCatId="simple" csTypeId="urn:microsoft.com/office/officeart/2005/8/colors/accent0_1" csCatId="mainScheme" phldr="1"/>
      <dgm:spPr/>
    </dgm:pt>
    <dgm:pt modelId="{82657049-4190-4873-83ED-644D995BEC50}">
      <dgm:prSet phldrT="[Testo]"/>
      <dgm:spPr/>
      <dgm:t>
        <a:bodyPr/>
        <a:lstStyle/>
        <a:p>
          <a:r>
            <a:rPr lang="it-IT" dirty="0" smtClean="0"/>
            <a:t>Input</a:t>
          </a:r>
          <a:endParaRPr lang="it-IT" dirty="0"/>
        </a:p>
      </dgm:t>
    </dgm:pt>
    <dgm:pt modelId="{9812150D-C9F9-4958-A68C-682941AB49BD}" type="parTrans" cxnId="{AE92CBC2-68E4-4EB7-9FEB-D245BAF57080}">
      <dgm:prSet/>
      <dgm:spPr/>
      <dgm:t>
        <a:bodyPr/>
        <a:lstStyle/>
        <a:p>
          <a:endParaRPr lang="it-IT"/>
        </a:p>
      </dgm:t>
    </dgm:pt>
    <dgm:pt modelId="{21019373-B0ED-4CCD-855A-18E773A991E1}" type="sibTrans" cxnId="{AE92CBC2-68E4-4EB7-9FEB-D245BAF57080}">
      <dgm:prSet/>
      <dgm:spPr/>
      <dgm:t>
        <a:bodyPr/>
        <a:lstStyle/>
        <a:p>
          <a:endParaRPr lang="it-IT"/>
        </a:p>
      </dgm:t>
    </dgm:pt>
    <dgm:pt modelId="{13D88E0E-6B62-4267-A56D-0300C0E0F9B4}">
      <dgm:prSet phldrT="[Testo]"/>
      <dgm:spPr/>
      <dgm:t>
        <a:bodyPr/>
        <a:lstStyle/>
        <a:p>
          <a:r>
            <a:rPr lang="it-IT" dirty="0" smtClean="0"/>
            <a:t>Processi</a:t>
          </a:r>
          <a:endParaRPr lang="it-IT" dirty="0"/>
        </a:p>
      </dgm:t>
    </dgm:pt>
    <dgm:pt modelId="{9F3863BD-0651-47F2-80AD-2D4A3572A40D}" type="parTrans" cxnId="{03D2AA13-1385-4EC0-804B-45067A9D575F}">
      <dgm:prSet/>
      <dgm:spPr/>
      <dgm:t>
        <a:bodyPr/>
        <a:lstStyle/>
        <a:p>
          <a:endParaRPr lang="it-IT"/>
        </a:p>
      </dgm:t>
    </dgm:pt>
    <dgm:pt modelId="{00A3A8BD-AAD5-43F4-80FB-E0E51DB1494F}" type="sibTrans" cxnId="{03D2AA13-1385-4EC0-804B-45067A9D575F}">
      <dgm:prSet/>
      <dgm:spPr/>
      <dgm:t>
        <a:bodyPr/>
        <a:lstStyle/>
        <a:p>
          <a:endParaRPr lang="it-IT"/>
        </a:p>
      </dgm:t>
    </dgm:pt>
    <dgm:pt modelId="{8E0B20AC-56BA-4505-9D76-CC4D31AEC0F1}">
      <dgm:prSet phldrT="[Testo]"/>
      <dgm:spPr/>
      <dgm:t>
        <a:bodyPr/>
        <a:lstStyle/>
        <a:p>
          <a:r>
            <a:rPr lang="it-IT" dirty="0" smtClean="0"/>
            <a:t>output</a:t>
          </a:r>
          <a:endParaRPr lang="it-IT" dirty="0"/>
        </a:p>
      </dgm:t>
    </dgm:pt>
    <dgm:pt modelId="{A3F0D837-ABCB-4A40-865C-6FE2C0A784A6}" type="parTrans" cxnId="{DB85CF95-452C-4B58-8CEC-53137725F07B}">
      <dgm:prSet/>
      <dgm:spPr/>
      <dgm:t>
        <a:bodyPr/>
        <a:lstStyle/>
        <a:p>
          <a:endParaRPr lang="it-IT"/>
        </a:p>
      </dgm:t>
    </dgm:pt>
    <dgm:pt modelId="{8E4929DE-054B-4066-B2FE-8F04A048D9C3}" type="sibTrans" cxnId="{DB85CF95-452C-4B58-8CEC-53137725F07B}">
      <dgm:prSet/>
      <dgm:spPr/>
      <dgm:t>
        <a:bodyPr/>
        <a:lstStyle/>
        <a:p>
          <a:endParaRPr lang="it-IT"/>
        </a:p>
      </dgm:t>
    </dgm:pt>
    <dgm:pt modelId="{82BB1E54-F074-4AC9-BA67-87A248CD1F47}" type="pres">
      <dgm:prSet presAssocID="{D4259DA4-D1F7-413C-B3B2-EFBC28CE3271}" presName="CompostProcess" presStyleCnt="0">
        <dgm:presLayoutVars>
          <dgm:dir/>
          <dgm:resizeHandles val="exact"/>
        </dgm:presLayoutVars>
      </dgm:prSet>
      <dgm:spPr/>
    </dgm:pt>
    <dgm:pt modelId="{1C5F44C7-19B0-48FA-A888-99BAF6221756}" type="pres">
      <dgm:prSet presAssocID="{D4259DA4-D1F7-413C-B3B2-EFBC28CE3271}" presName="arrow" presStyleLbl="bgShp" presStyleIdx="0" presStyleCnt="1"/>
      <dgm:spPr/>
    </dgm:pt>
    <dgm:pt modelId="{01325F8A-5A3B-4B61-ADB5-17A926C06A6E}" type="pres">
      <dgm:prSet presAssocID="{D4259DA4-D1F7-413C-B3B2-EFBC28CE3271}" presName="linearProcess" presStyleCnt="0"/>
      <dgm:spPr/>
    </dgm:pt>
    <dgm:pt modelId="{7CC3395B-8A34-4E92-BBC2-76C984830338}" type="pres">
      <dgm:prSet presAssocID="{82657049-4190-4873-83ED-644D995BEC50}" presName="textNode" presStyleLbl="node1" presStyleIdx="0" presStyleCnt="3" custLinFactNeighborY="-3571">
        <dgm:presLayoutVars>
          <dgm:bulletEnabled val="1"/>
        </dgm:presLayoutVars>
      </dgm:prSet>
      <dgm:spPr/>
      <dgm:t>
        <a:bodyPr/>
        <a:lstStyle/>
        <a:p>
          <a:endParaRPr lang="it-IT"/>
        </a:p>
      </dgm:t>
    </dgm:pt>
    <dgm:pt modelId="{889446F3-3D41-45A7-9B38-5AA7BADB00EF}" type="pres">
      <dgm:prSet presAssocID="{21019373-B0ED-4CCD-855A-18E773A991E1}" presName="sibTrans" presStyleCnt="0"/>
      <dgm:spPr/>
    </dgm:pt>
    <dgm:pt modelId="{974C7B79-97A1-469B-8E6A-6C007A25E58C}" type="pres">
      <dgm:prSet presAssocID="{13D88E0E-6B62-4267-A56D-0300C0E0F9B4}" presName="textNode" presStyleLbl="node1" presStyleIdx="1" presStyleCnt="3" custLinFactNeighborX="16504" custLinFactNeighborY="-1174">
        <dgm:presLayoutVars>
          <dgm:bulletEnabled val="1"/>
        </dgm:presLayoutVars>
      </dgm:prSet>
      <dgm:spPr/>
      <dgm:t>
        <a:bodyPr/>
        <a:lstStyle/>
        <a:p>
          <a:endParaRPr lang="it-IT"/>
        </a:p>
      </dgm:t>
    </dgm:pt>
    <dgm:pt modelId="{E9CB366F-661A-4B64-B9D9-47640352518B}" type="pres">
      <dgm:prSet presAssocID="{00A3A8BD-AAD5-43F4-80FB-E0E51DB1494F}" presName="sibTrans" presStyleCnt="0"/>
      <dgm:spPr/>
    </dgm:pt>
    <dgm:pt modelId="{9D2E4E13-16C9-4EA5-B833-ECBBC4EA44BA}" type="pres">
      <dgm:prSet presAssocID="{8E0B20AC-56BA-4505-9D76-CC4D31AEC0F1}" presName="textNode" presStyleLbl="node1" presStyleIdx="2" presStyleCnt="3">
        <dgm:presLayoutVars>
          <dgm:bulletEnabled val="1"/>
        </dgm:presLayoutVars>
      </dgm:prSet>
      <dgm:spPr/>
      <dgm:t>
        <a:bodyPr/>
        <a:lstStyle/>
        <a:p>
          <a:endParaRPr lang="it-IT"/>
        </a:p>
      </dgm:t>
    </dgm:pt>
  </dgm:ptLst>
  <dgm:cxnLst>
    <dgm:cxn modelId="{D30172BA-7515-40FD-AA1C-E8D508E8A0CF}" type="presOf" srcId="{13D88E0E-6B62-4267-A56D-0300C0E0F9B4}" destId="{974C7B79-97A1-469B-8E6A-6C007A25E58C}" srcOrd="0" destOrd="0" presId="urn:microsoft.com/office/officeart/2005/8/layout/hProcess9"/>
    <dgm:cxn modelId="{42EBE5C9-065E-4E31-957B-F03332365751}" type="presOf" srcId="{8E0B20AC-56BA-4505-9D76-CC4D31AEC0F1}" destId="{9D2E4E13-16C9-4EA5-B833-ECBBC4EA44BA}" srcOrd="0" destOrd="0" presId="urn:microsoft.com/office/officeart/2005/8/layout/hProcess9"/>
    <dgm:cxn modelId="{38DC976D-0B8A-470A-A7C0-ADB05D882958}" type="presOf" srcId="{D4259DA4-D1F7-413C-B3B2-EFBC28CE3271}" destId="{82BB1E54-F074-4AC9-BA67-87A248CD1F47}" srcOrd="0" destOrd="0" presId="urn:microsoft.com/office/officeart/2005/8/layout/hProcess9"/>
    <dgm:cxn modelId="{AE92CBC2-68E4-4EB7-9FEB-D245BAF57080}" srcId="{D4259DA4-D1F7-413C-B3B2-EFBC28CE3271}" destId="{82657049-4190-4873-83ED-644D995BEC50}" srcOrd="0" destOrd="0" parTransId="{9812150D-C9F9-4958-A68C-682941AB49BD}" sibTransId="{21019373-B0ED-4CCD-855A-18E773A991E1}"/>
    <dgm:cxn modelId="{DB85CF95-452C-4B58-8CEC-53137725F07B}" srcId="{D4259DA4-D1F7-413C-B3B2-EFBC28CE3271}" destId="{8E0B20AC-56BA-4505-9D76-CC4D31AEC0F1}" srcOrd="2" destOrd="0" parTransId="{A3F0D837-ABCB-4A40-865C-6FE2C0A784A6}" sibTransId="{8E4929DE-054B-4066-B2FE-8F04A048D9C3}"/>
    <dgm:cxn modelId="{03D2AA13-1385-4EC0-804B-45067A9D575F}" srcId="{D4259DA4-D1F7-413C-B3B2-EFBC28CE3271}" destId="{13D88E0E-6B62-4267-A56D-0300C0E0F9B4}" srcOrd="1" destOrd="0" parTransId="{9F3863BD-0651-47F2-80AD-2D4A3572A40D}" sibTransId="{00A3A8BD-AAD5-43F4-80FB-E0E51DB1494F}"/>
    <dgm:cxn modelId="{639E2BBB-3607-4E6A-B4E7-821BF82A975C}" type="presOf" srcId="{82657049-4190-4873-83ED-644D995BEC50}" destId="{7CC3395B-8A34-4E92-BBC2-76C984830338}" srcOrd="0" destOrd="0" presId="urn:microsoft.com/office/officeart/2005/8/layout/hProcess9"/>
    <dgm:cxn modelId="{8B02228E-9323-4B51-8CDE-88523AC30518}" type="presParOf" srcId="{82BB1E54-F074-4AC9-BA67-87A248CD1F47}" destId="{1C5F44C7-19B0-48FA-A888-99BAF6221756}" srcOrd="0" destOrd="0" presId="urn:microsoft.com/office/officeart/2005/8/layout/hProcess9"/>
    <dgm:cxn modelId="{FA7DEF26-A48F-47E3-8D6C-E93C57E61BC4}" type="presParOf" srcId="{82BB1E54-F074-4AC9-BA67-87A248CD1F47}" destId="{01325F8A-5A3B-4B61-ADB5-17A926C06A6E}" srcOrd="1" destOrd="0" presId="urn:microsoft.com/office/officeart/2005/8/layout/hProcess9"/>
    <dgm:cxn modelId="{B6943D1D-1D22-4818-B26C-9DB953A8409F}" type="presParOf" srcId="{01325F8A-5A3B-4B61-ADB5-17A926C06A6E}" destId="{7CC3395B-8A34-4E92-BBC2-76C984830338}" srcOrd="0" destOrd="0" presId="urn:microsoft.com/office/officeart/2005/8/layout/hProcess9"/>
    <dgm:cxn modelId="{32077A1B-681D-4523-8AB9-7E4A1218B73E}" type="presParOf" srcId="{01325F8A-5A3B-4B61-ADB5-17A926C06A6E}" destId="{889446F3-3D41-45A7-9B38-5AA7BADB00EF}" srcOrd="1" destOrd="0" presId="urn:microsoft.com/office/officeart/2005/8/layout/hProcess9"/>
    <dgm:cxn modelId="{200B7764-3276-4310-BA29-A5486E2DEB7E}" type="presParOf" srcId="{01325F8A-5A3B-4B61-ADB5-17A926C06A6E}" destId="{974C7B79-97A1-469B-8E6A-6C007A25E58C}" srcOrd="2" destOrd="0" presId="urn:microsoft.com/office/officeart/2005/8/layout/hProcess9"/>
    <dgm:cxn modelId="{A48A1C85-B139-46D6-AF6E-E8E50966F951}" type="presParOf" srcId="{01325F8A-5A3B-4B61-ADB5-17A926C06A6E}" destId="{E9CB366F-661A-4B64-B9D9-47640352518B}" srcOrd="3" destOrd="0" presId="urn:microsoft.com/office/officeart/2005/8/layout/hProcess9"/>
    <dgm:cxn modelId="{689F57F6-09B3-4D60-8D5D-2185F658DB0F}" type="presParOf" srcId="{01325F8A-5A3B-4B61-ADB5-17A926C06A6E}" destId="{9D2E4E13-16C9-4EA5-B833-ECBBC4EA44BA}" srcOrd="4" destOrd="0" presId="urn:microsoft.com/office/officeart/2005/8/layout/hProcess9"/>
  </dgm:cxnLst>
  <dgm:bg>
    <a:solidFill>
      <a:schemeClr val="tx1">
        <a:lumMod val="50000"/>
        <a:lumOff val="50000"/>
      </a:schemeClr>
    </a:solidFill>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3EB42CD-E0A6-4CFD-9F08-E072F9054608}" type="doc">
      <dgm:prSet loTypeId="urn:microsoft.com/office/officeart/2005/8/layout/orgChart1" loCatId="hierarchy" qsTypeId="urn:microsoft.com/office/officeart/2005/8/quickstyle/simple3" qsCatId="simple" csTypeId="urn:microsoft.com/office/officeart/2005/8/colors/accent1_2" csCatId="accent1" phldr="1"/>
      <dgm:spPr/>
      <dgm:t>
        <a:bodyPr/>
        <a:lstStyle/>
        <a:p>
          <a:endParaRPr lang="it-IT"/>
        </a:p>
      </dgm:t>
    </dgm:pt>
    <dgm:pt modelId="{B52AFC9B-C625-4C9E-BB31-ED22F2F70194}">
      <dgm:prSet phldrT="[Testo]" custT="1"/>
      <dgm:spPr/>
      <dgm:t>
        <a:bodyPr/>
        <a:lstStyle/>
        <a:p>
          <a:r>
            <a:rPr lang="it-IT" sz="1800" dirty="0" smtClean="0"/>
            <a:t>Contesto </a:t>
          </a:r>
          <a:endParaRPr lang="it-IT" sz="1800" dirty="0"/>
        </a:p>
      </dgm:t>
    </dgm:pt>
    <dgm:pt modelId="{ABBF818A-58A5-42A3-845E-0FE0C5E7863E}" type="parTrans" cxnId="{54B869C3-2A33-4BCC-8963-672A13085629}">
      <dgm:prSet/>
      <dgm:spPr/>
      <dgm:t>
        <a:bodyPr/>
        <a:lstStyle/>
        <a:p>
          <a:endParaRPr lang="it-IT" sz="1800"/>
        </a:p>
      </dgm:t>
    </dgm:pt>
    <dgm:pt modelId="{C58B6A3C-166E-4B4A-98B3-CB9FEEA3C4B4}" type="sibTrans" cxnId="{54B869C3-2A33-4BCC-8963-672A13085629}">
      <dgm:prSet/>
      <dgm:spPr/>
      <dgm:t>
        <a:bodyPr/>
        <a:lstStyle/>
        <a:p>
          <a:endParaRPr lang="it-IT" sz="1800"/>
        </a:p>
      </dgm:t>
    </dgm:pt>
    <dgm:pt modelId="{E12A3807-3EEF-4764-96FF-64064DBA73B6}">
      <dgm:prSet phldrT="[Testo]" custT="1"/>
      <dgm:spPr/>
      <dgm:t>
        <a:bodyPr/>
        <a:lstStyle/>
        <a:p>
          <a:r>
            <a:rPr lang="it-IT" sz="1800" dirty="0" smtClean="0"/>
            <a:t>Input</a:t>
          </a:r>
          <a:endParaRPr lang="it-IT" sz="1800" dirty="0"/>
        </a:p>
      </dgm:t>
    </dgm:pt>
    <dgm:pt modelId="{3D37A2DF-256C-4D5C-9D96-BCDF7151FD8D}" type="parTrans" cxnId="{D782F55A-CC1A-43C5-982C-4751075A49ED}">
      <dgm:prSet/>
      <dgm:spPr/>
      <dgm:t>
        <a:bodyPr/>
        <a:lstStyle/>
        <a:p>
          <a:endParaRPr lang="it-IT" sz="1800"/>
        </a:p>
      </dgm:t>
    </dgm:pt>
    <dgm:pt modelId="{254841DA-6377-43CD-89F7-F21FEABF0D72}" type="sibTrans" cxnId="{D782F55A-CC1A-43C5-982C-4751075A49ED}">
      <dgm:prSet/>
      <dgm:spPr/>
      <dgm:t>
        <a:bodyPr/>
        <a:lstStyle/>
        <a:p>
          <a:endParaRPr lang="it-IT" sz="1800"/>
        </a:p>
      </dgm:t>
    </dgm:pt>
    <dgm:pt modelId="{C6BB8FA3-947C-4027-994F-E504FB3A79AA}">
      <dgm:prSet phldrT="[Testo]" custT="1"/>
      <dgm:spPr/>
      <dgm:t>
        <a:bodyPr/>
        <a:lstStyle/>
        <a:p>
          <a:r>
            <a:rPr lang="it-IT" sz="1800" dirty="0" smtClean="0"/>
            <a:t>Processi </a:t>
          </a:r>
          <a:endParaRPr lang="it-IT" sz="1800" dirty="0"/>
        </a:p>
      </dgm:t>
    </dgm:pt>
    <dgm:pt modelId="{26E29A7A-AEB1-48DA-AF84-C39D600AE89D}" type="parTrans" cxnId="{0040BEE0-B74A-4E53-9E05-B09643BEB20D}">
      <dgm:prSet/>
      <dgm:spPr/>
      <dgm:t>
        <a:bodyPr/>
        <a:lstStyle/>
        <a:p>
          <a:endParaRPr lang="it-IT" sz="1800"/>
        </a:p>
      </dgm:t>
    </dgm:pt>
    <dgm:pt modelId="{50BBFAF0-A6E5-4B81-BA48-B2833BC975AF}" type="sibTrans" cxnId="{0040BEE0-B74A-4E53-9E05-B09643BEB20D}">
      <dgm:prSet/>
      <dgm:spPr/>
      <dgm:t>
        <a:bodyPr/>
        <a:lstStyle/>
        <a:p>
          <a:endParaRPr lang="it-IT" sz="1800"/>
        </a:p>
      </dgm:t>
    </dgm:pt>
    <dgm:pt modelId="{8CAC6789-4964-4B2B-9094-2258FB9C5444}">
      <dgm:prSet phldrT="[Testo]" custT="1"/>
      <dgm:spPr/>
      <dgm:t>
        <a:bodyPr/>
        <a:lstStyle/>
        <a:p>
          <a:r>
            <a:rPr lang="it-IT" sz="1800" dirty="0" smtClean="0"/>
            <a:t>Outcome</a:t>
          </a:r>
          <a:endParaRPr lang="it-IT" sz="1800" dirty="0"/>
        </a:p>
      </dgm:t>
    </dgm:pt>
    <dgm:pt modelId="{7EB5C42F-7EAA-4A0C-A960-7D90234DAF4C}" type="parTrans" cxnId="{5B6E2C4B-8071-4BC8-9496-02FD4AD74AAA}">
      <dgm:prSet/>
      <dgm:spPr/>
      <dgm:t>
        <a:bodyPr/>
        <a:lstStyle/>
        <a:p>
          <a:endParaRPr lang="it-IT" sz="1800"/>
        </a:p>
      </dgm:t>
    </dgm:pt>
    <dgm:pt modelId="{25414B7D-1C3F-43AB-AEEB-36A92468D485}" type="sibTrans" cxnId="{5B6E2C4B-8071-4BC8-9496-02FD4AD74AAA}">
      <dgm:prSet/>
      <dgm:spPr/>
      <dgm:t>
        <a:bodyPr/>
        <a:lstStyle/>
        <a:p>
          <a:endParaRPr lang="it-IT" sz="1800"/>
        </a:p>
      </dgm:t>
    </dgm:pt>
    <dgm:pt modelId="{33827883-EE03-4DBA-9265-5108C1CC8FAB}" type="pres">
      <dgm:prSet presAssocID="{D3EB42CD-E0A6-4CFD-9F08-E072F9054608}" presName="hierChild1" presStyleCnt="0">
        <dgm:presLayoutVars>
          <dgm:orgChart val="1"/>
          <dgm:chPref val="1"/>
          <dgm:dir/>
          <dgm:animOne val="branch"/>
          <dgm:animLvl val="lvl"/>
          <dgm:resizeHandles/>
        </dgm:presLayoutVars>
      </dgm:prSet>
      <dgm:spPr/>
      <dgm:t>
        <a:bodyPr/>
        <a:lstStyle/>
        <a:p>
          <a:endParaRPr lang="it-IT"/>
        </a:p>
      </dgm:t>
    </dgm:pt>
    <dgm:pt modelId="{7C662FAA-41F8-47A7-B37F-47715E11D862}" type="pres">
      <dgm:prSet presAssocID="{B52AFC9B-C625-4C9E-BB31-ED22F2F70194}" presName="hierRoot1" presStyleCnt="0">
        <dgm:presLayoutVars>
          <dgm:hierBranch val="init"/>
        </dgm:presLayoutVars>
      </dgm:prSet>
      <dgm:spPr/>
    </dgm:pt>
    <dgm:pt modelId="{3AEF9E8B-ED5D-46F7-B4A1-73BEF7FD0E92}" type="pres">
      <dgm:prSet presAssocID="{B52AFC9B-C625-4C9E-BB31-ED22F2F70194}" presName="rootComposite1" presStyleCnt="0"/>
      <dgm:spPr/>
    </dgm:pt>
    <dgm:pt modelId="{07945544-790E-4D61-AF68-BFE9A072A774}" type="pres">
      <dgm:prSet presAssocID="{B52AFC9B-C625-4C9E-BB31-ED22F2F70194}" presName="rootText1" presStyleLbl="node0" presStyleIdx="0" presStyleCnt="1">
        <dgm:presLayoutVars>
          <dgm:chPref val="3"/>
        </dgm:presLayoutVars>
      </dgm:prSet>
      <dgm:spPr/>
      <dgm:t>
        <a:bodyPr/>
        <a:lstStyle/>
        <a:p>
          <a:endParaRPr lang="it-IT"/>
        </a:p>
      </dgm:t>
    </dgm:pt>
    <dgm:pt modelId="{FD9297F6-8EE1-4B9A-8FB9-67588B00DC47}" type="pres">
      <dgm:prSet presAssocID="{B52AFC9B-C625-4C9E-BB31-ED22F2F70194}" presName="rootConnector1" presStyleLbl="node1" presStyleIdx="0" presStyleCnt="0"/>
      <dgm:spPr/>
      <dgm:t>
        <a:bodyPr/>
        <a:lstStyle/>
        <a:p>
          <a:endParaRPr lang="it-IT"/>
        </a:p>
      </dgm:t>
    </dgm:pt>
    <dgm:pt modelId="{512AA96C-2525-434B-9D39-31BAE02E0AD3}" type="pres">
      <dgm:prSet presAssocID="{B52AFC9B-C625-4C9E-BB31-ED22F2F70194}" presName="hierChild2" presStyleCnt="0"/>
      <dgm:spPr/>
    </dgm:pt>
    <dgm:pt modelId="{534F3E38-F523-4DF7-A0BC-0F2B4FE12536}" type="pres">
      <dgm:prSet presAssocID="{3D37A2DF-256C-4D5C-9D96-BCDF7151FD8D}" presName="Name37" presStyleLbl="parChTrans1D2" presStyleIdx="0" presStyleCnt="3"/>
      <dgm:spPr/>
      <dgm:t>
        <a:bodyPr/>
        <a:lstStyle/>
        <a:p>
          <a:endParaRPr lang="it-IT"/>
        </a:p>
      </dgm:t>
    </dgm:pt>
    <dgm:pt modelId="{0FCFE92B-AA07-4161-826E-0B6E54DDD695}" type="pres">
      <dgm:prSet presAssocID="{E12A3807-3EEF-4764-96FF-64064DBA73B6}" presName="hierRoot2" presStyleCnt="0">
        <dgm:presLayoutVars>
          <dgm:hierBranch val="init"/>
        </dgm:presLayoutVars>
      </dgm:prSet>
      <dgm:spPr/>
    </dgm:pt>
    <dgm:pt modelId="{661FF6EC-D339-4B87-B4C5-7B2F884C5447}" type="pres">
      <dgm:prSet presAssocID="{E12A3807-3EEF-4764-96FF-64064DBA73B6}" presName="rootComposite" presStyleCnt="0"/>
      <dgm:spPr/>
    </dgm:pt>
    <dgm:pt modelId="{B65F1693-65D6-42D0-AA2D-D5CCEA43E3AB}" type="pres">
      <dgm:prSet presAssocID="{E12A3807-3EEF-4764-96FF-64064DBA73B6}" presName="rootText" presStyleLbl="node2" presStyleIdx="0" presStyleCnt="3">
        <dgm:presLayoutVars>
          <dgm:chPref val="3"/>
        </dgm:presLayoutVars>
      </dgm:prSet>
      <dgm:spPr/>
      <dgm:t>
        <a:bodyPr/>
        <a:lstStyle/>
        <a:p>
          <a:endParaRPr lang="it-IT"/>
        </a:p>
      </dgm:t>
    </dgm:pt>
    <dgm:pt modelId="{4B32DB60-E355-46CA-8A41-0CC27DDE7EBA}" type="pres">
      <dgm:prSet presAssocID="{E12A3807-3EEF-4764-96FF-64064DBA73B6}" presName="rootConnector" presStyleLbl="node2" presStyleIdx="0" presStyleCnt="3"/>
      <dgm:spPr/>
      <dgm:t>
        <a:bodyPr/>
        <a:lstStyle/>
        <a:p>
          <a:endParaRPr lang="it-IT"/>
        </a:p>
      </dgm:t>
    </dgm:pt>
    <dgm:pt modelId="{A4DE8B0E-5EDD-488C-9B48-5C250214EE2E}" type="pres">
      <dgm:prSet presAssocID="{E12A3807-3EEF-4764-96FF-64064DBA73B6}" presName="hierChild4" presStyleCnt="0"/>
      <dgm:spPr/>
    </dgm:pt>
    <dgm:pt modelId="{BC636D3C-9024-4A4A-BBD5-FF8CF4647A90}" type="pres">
      <dgm:prSet presAssocID="{E12A3807-3EEF-4764-96FF-64064DBA73B6}" presName="hierChild5" presStyleCnt="0"/>
      <dgm:spPr/>
    </dgm:pt>
    <dgm:pt modelId="{8AF4F8FF-C24E-4483-88A8-46122E736FEB}" type="pres">
      <dgm:prSet presAssocID="{26E29A7A-AEB1-48DA-AF84-C39D600AE89D}" presName="Name37" presStyleLbl="parChTrans1D2" presStyleIdx="1" presStyleCnt="3"/>
      <dgm:spPr/>
      <dgm:t>
        <a:bodyPr/>
        <a:lstStyle/>
        <a:p>
          <a:endParaRPr lang="it-IT"/>
        </a:p>
      </dgm:t>
    </dgm:pt>
    <dgm:pt modelId="{0733F7D5-A692-4727-820B-A43006B0D12D}" type="pres">
      <dgm:prSet presAssocID="{C6BB8FA3-947C-4027-994F-E504FB3A79AA}" presName="hierRoot2" presStyleCnt="0">
        <dgm:presLayoutVars>
          <dgm:hierBranch val="init"/>
        </dgm:presLayoutVars>
      </dgm:prSet>
      <dgm:spPr/>
    </dgm:pt>
    <dgm:pt modelId="{211B8F1E-6537-4BF1-9325-C6116EC7FEA8}" type="pres">
      <dgm:prSet presAssocID="{C6BB8FA3-947C-4027-994F-E504FB3A79AA}" presName="rootComposite" presStyleCnt="0"/>
      <dgm:spPr/>
    </dgm:pt>
    <dgm:pt modelId="{D5C55716-BCF6-46B7-A179-2857FFBDD9C3}" type="pres">
      <dgm:prSet presAssocID="{C6BB8FA3-947C-4027-994F-E504FB3A79AA}" presName="rootText" presStyleLbl="node2" presStyleIdx="1" presStyleCnt="3">
        <dgm:presLayoutVars>
          <dgm:chPref val="3"/>
        </dgm:presLayoutVars>
      </dgm:prSet>
      <dgm:spPr/>
      <dgm:t>
        <a:bodyPr/>
        <a:lstStyle/>
        <a:p>
          <a:endParaRPr lang="it-IT"/>
        </a:p>
      </dgm:t>
    </dgm:pt>
    <dgm:pt modelId="{2C3D01A1-E0EA-41AC-B24A-12BE6CE23B2C}" type="pres">
      <dgm:prSet presAssocID="{C6BB8FA3-947C-4027-994F-E504FB3A79AA}" presName="rootConnector" presStyleLbl="node2" presStyleIdx="1" presStyleCnt="3"/>
      <dgm:spPr/>
      <dgm:t>
        <a:bodyPr/>
        <a:lstStyle/>
        <a:p>
          <a:endParaRPr lang="it-IT"/>
        </a:p>
      </dgm:t>
    </dgm:pt>
    <dgm:pt modelId="{6364E74A-7F81-4A39-900F-7057D4B9A156}" type="pres">
      <dgm:prSet presAssocID="{C6BB8FA3-947C-4027-994F-E504FB3A79AA}" presName="hierChild4" presStyleCnt="0"/>
      <dgm:spPr/>
    </dgm:pt>
    <dgm:pt modelId="{806E9B95-CC4A-43FA-BB6C-9B333E57C875}" type="pres">
      <dgm:prSet presAssocID="{C6BB8FA3-947C-4027-994F-E504FB3A79AA}" presName="hierChild5" presStyleCnt="0"/>
      <dgm:spPr/>
    </dgm:pt>
    <dgm:pt modelId="{FCB0EDB1-FB19-4348-B97F-06BB04F0C5CF}" type="pres">
      <dgm:prSet presAssocID="{7EB5C42F-7EAA-4A0C-A960-7D90234DAF4C}" presName="Name37" presStyleLbl="parChTrans1D2" presStyleIdx="2" presStyleCnt="3"/>
      <dgm:spPr/>
      <dgm:t>
        <a:bodyPr/>
        <a:lstStyle/>
        <a:p>
          <a:endParaRPr lang="it-IT"/>
        </a:p>
      </dgm:t>
    </dgm:pt>
    <dgm:pt modelId="{8621B200-AB96-4B3C-AF0F-2280ACD20D7F}" type="pres">
      <dgm:prSet presAssocID="{8CAC6789-4964-4B2B-9094-2258FB9C5444}" presName="hierRoot2" presStyleCnt="0">
        <dgm:presLayoutVars>
          <dgm:hierBranch val="init"/>
        </dgm:presLayoutVars>
      </dgm:prSet>
      <dgm:spPr/>
    </dgm:pt>
    <dgm:pt modelId="{A53783B2-4B52-4D9E-A51B-1FEB0865165A}" type="pres">
      <dgm:prSet presAssocID="{8CAC6789-4964-4B2B-9094-2258FB9C5444}" presName="rootComposite" presStyleCnt="0"/>
      <dgm:spPr/>
    </dgm:pt>
    <dgm:pt modelId="{1F704809-D4DE-464A-BD43-CE086E590B40}" type="pres">
      <dgm:prSet presAssocID="{8CAC6789-4964-4B2B-9094-2258FB9C5444}" presName="rootText" presStyleLbl="node2" presStyleIdx="2" presStyleCnt="3">
        <dgm:presLayoutVars>
          <dgm:chPref val="3"/>
        </dgm:presLayoutVars>
      </dgm:prSet>
      <dgm:spPr/>
      <dgm:t>
        <a:bodyPr/>
        <a:lstStyle/>
        <a:p>
          <a:endParaRPr lang="it-IT"/>
        </a:p>
      </dgm:t>
    </dgm:pt>
    <dgm:pt modelId="{6B4423DE-4B81-4ADE-B5C3-91CD98BE1553}" type="pres">
      <dgm:prSet presAssocID="{8CAC6789-4964-4B2B-9094-2258FB9C5444}" presName="rootConnector" presStyleLbl="node2" presStyleIdx="2" presStyleCnt="3"/>
      <dgm:spPr/>
      <dgm:t>
        <a:bodyPr/>
        <a:lstStyle/>
        <a:p>
          <a:endParaRPr lang="it-IT"/>
        </a:p>
      </dgm:t>
    </dgm:pt>
    <dgm:pt modelId="{38F01CEB-8430-448E-AFC4-9709DC707878}" type="pres">
      <dgm:prSet presAssocID="{8CAC6789-4964-4B2B-9094-2258FB9C5444}" presName="hierChild4" presStyleCnt="0"/>
      <dgm:spPr/>
    </dgm:pt>
    <dgm:pt modelId="{277E63B6-832B-4DB4-ACCA-C6BCAF6F2D5E}" type="pres">
      <dgm:prSet presAssocID="{8CAC6789-4964-4B2B-9094-2258FB9C5444}" presName="hierChild5" presStyleCnt="0"/>
      <dgm:spPr/>
    </dgm:pt>
    <dgm:pt modelId="{1DACDEA4-A266-4098-8BCC-3A33247DCA27}" type="pres">
      <dgm:prSet presAssocID="{B52AFC9B-C625-4C9E-BB31-ED22F2F70194}" presName="hierChild3" presStyleCnt="0"/>
      <dgm:spPr/>
    </dgm:pt>
  </dgm:ptLst>
  <dgm:cxnLst>
    <dgm:cxn modelId="{3BF0DC7B-ECB3-4C11-A378-51DD51FE274C}" type="presOf" srcId="{B52AFC9B-C625-4C9E-BB31-ED22F2F70194}" destId="{FD9297F6-8EE1-4B9A-8FB9-67588B00DC47}" srcOrd="1" destOrd="0" presId="urn:microsoft.com/office/officeart/2005/8/layout/orgChart1"/>
    <dgm:cxn modelId="{F07A1C30-54EF-4D36-A7F3-2485A1122E95}" type="presOf" srcId="{3D37A2DF-256C-4D5C-9D96-BCDF7151FD8D}" destId="{534F3E38-F523-4DF7-A0BC-0F2B4FE12536}" srcOrd="0" destOrd="0" presId="urn:microsoft.com/office/officeart/2005/8/layout/orgChart1"/>
    <dgm:cxn modelId="{E62FDE98-F36B-46A6-A1DD-C59303D2442C}" type="presOf" srcId="{C6BB8FA3-947C-4027-994F-E504FB3A79AA}" destId="{D5C55716-BCF6-46B7-A179-2857FFBDD9C3}" srcOrd="0" destOrd="0" presId="urn:microsoft.com/office/officeart/2005/8/layout/orgChart1"/>
    <dgm:cxn modelId="{8D7BC3C0-B9B1-40B2-9A29-26FD16B866DC}" type="presOf" srcId="{C6BB8FA3-947C-4027-994F-E504FB3A79AA}" destId="{2C3D01A1-E0EA-41AC-B24A-12BE6CE23B2C}" srcOrd="1" destOrd="0" presId="urn:microsoft.com/office/officeart/2005/8/layout/orgChart1"/>
    <dgm:cxn modelId="{5B6E2C4B-8071-4BC8-9496-02FD4AD74AAA}" srcId="{B52AFC9B-C625-4C9E-BB31-ED22F2F70194}" destId="{8CAC6789-4964-4B2B-9094-2258FB9C5444}" srcOrd="2" destOrd="0" parTransId="{7EB5C42F-7EAA-4A0C-A960-7D90234DAF4C}" sibTransId="{25414B7D-1C3F-43AB-AEEB-36A92468D485}"/>
    <dgm:cxn modelId="{C82F6489-CF45-4E80-9D1F-F4BC7E503EB1}" type="presOf" srcId="{26E29A7A-AEB1-48DA-AF84-C39D600AE89D}" destId="{8AF4F8FF-C24E-4483-88A8-46122E736FEB}" srcOrd="0" destOrd="0" presId="urn:microsoft.com/office/officeart/2005/8/layout/orgChart1"/>
    <dgm:cxn modelId="{A3D7BFF0-52A6-4E08-8996-50FCA1787A09}" type="presOf" srcId="{8CAC6789-4964-4B2B-9094-2258FB9C5444}" destId="{6B4423DE-4B81-4ADE-B5C3-91CD98BE1553}" srcOrd="1" destOrd="0" presId="urn:microsoft.com/office/officeart/2005/8/layout/orgChart1"/>
    <dgm:cxn modelId="{4281BD52-9564-40EC-BF75-E8F57FE1F599}" type="presOf" srcId="{7EB5C42F-7EAA-4A0C-A960-7D90234DAF4C}" destId="{FCB0EDB1-FB19-4348-B97F-06BB04F0C5CF}" srcOrd="0" destOrd="0" presId="urn:microsoft.com/office/officeart/2005/8/layout/orgChart1"/>
    <dgm:cxn modelId="{8B7FCFA9-1A74-418A-8FDC-0F5FA57477A6}" type="presOf" srcId="{D3EB42CD-E0A6-4CFD-9F08-E072F9054608}" destId="{33827883-EE03-4DBA-9265-5108C1CC8FAB}" srcOrd="0" destOrd="0" presId="urn:microsoft.com/office/officeart/2005/8/layout/orgChart1"/>
    <dgm:cxn modelId="{FADFDAA7-BB37-46A3-9C5C-AC7E3F03D87A}" type="presOf" srcId="{E12A3807-3EEF-4764-96FF-64064DBA73B6}" destId="{B65F1693-65D6-42D0-AA2D-D5CCEA43E3AB}" srcOrd="0" destOrd="0" presId="urn:microsoft.com/office/officeart/2005/8/layout/orgChart1"/>
    <dgm:cxn modelId="{C2C11A78-660A-406B-99D9-752191C5DBB0}" type="presOf" srcId="{8CAC6789-4964-4B2B-9094-2258FB9C5444}" destId="{1F704809-D4DE-464A-BD43-CE086E590B40}" srcOrd="0" destOrd="0" presId="urn:microsoft.com/office/officeart/2005/8/layout/orgChart1"/>
    <dgm:cxn modelId="{9D5295AD-B2E7-4D3D-8476-1BF64771326C}" type="presOf" srcId="{B52AFC9B-C625-4C9E-BB31-ED22F2F70194}" destId="{07945544-790E-4D61-AF68-BFE9A072A774}" srcOrd="0" destOrd="0" presId="urn:microsoft.com/office/officeart/2005/8/layout/orgChart1"/>
    <dgm:cxn modelId="{B7D97A62-2098-44FB-AF05-CA205C55A2D0}" type="presOf" srcId="{E12A3807-3EEF-4764-96FF-64064DBA73B6}" destId="{4B32DB60-E355-46CA-8A41-0CC27DDE7EBA}" srcOrd="1" destOrd="0" presId="urn:microsoft.com/office/officeart/2005/8/layout/orgChart1"/>
    <dgm:cxn modelId="{0040BEE0-B74A-4E53-9E05-B09643BEB20D}" srcId="{B52AFC9B-C625-4C9E-BB31-ED22F2F70194}" destId="{C6BB8FA3-947C-4027-994F-E504FB3A79AA}" srcOrd="1" destOrd="0" parTransId="{26E29A7A-AEB1-48DA-AF84-C39D600AE89D}" sibTransId="{50BBFAF0-A6E5-4B81-BA48-B2833BC975AF}"/>
    <dgm:cxn modelId="{D782F55A-CC1A-43C5-982C-4751075A49ED}" srcId="{B52AFC9B-C625-4C9E-BB31-ED22F2F70194}" destId="{E12A3807-3EEF-4764-96FF-64064DBA73B6}" srcOrd="0" destOrd="0" parTransId="{3D37A2DF-256C-4D5C-9D96-BCDF7151FD8D}" sibTransId="{254841DA-6377-43CD-89F7-F21FEABF0D72}"/>
    <dgm:cxn modelId="{54B869C3-2A33-4BCC-8963-672A13085629}" srcId="{D3EB42CD-E0A6-4CFD-9F08-E072F9054608}" destId="{B52AFC9B-C625-4C9E-BB31-ED22F2F70194}" srcOrd="0" destOrd="0" parTransId="{ABBF818A-58A5-42A3-845E-0FE0C5E7863E}" sibTransId="{C58B6A3C-166E-4B4A-98B3-CB9FEEA3C4B4}"/>
    <dgm:cxn modelId="{DA3C5228-1CC2-4664-BE15-52D54512086F}" type="presParOf" srcId="{33827883-EE03-4DBA-9265-5108C1CC8FAB}" destId="{7C662FAA-41F8-47A7-B37F-47715E11D862}" srcOrd="0" destOrd="0" presId="urn:microsoft.com/office/officeart/2005/8/layout/orgChart1"/>
    <dgm:cxn modelId="{C4AFB82D-61DA-4743-B500-3C913A64375D}" type="presParOf" srcId="{7C662FAA-41F8-47A7-B37F-47715E11D862}" destId="{3AEF9E8B-ED5D-46F7-B4A1-73BEF7FD0E92}" srcOrd="0" destOrd="0" presId="urn:microsoft.com/office/officeart/2005/8/layout/orgChart1"/>
    <dgm:cxn modelId="{A27A7BA2-8A86-4471-8BB6-3346B6208D5D}" type="presParOf" srcId="{3AEF9E8B-ED5D-46F7-B4A1-73BEF7FD0E92}" destId="{07945544-790E-4D61-AF68-BFE9A072A774}" srcOrd="0" destOrd="0" presId="urn:microsoft.com/office/officeart/2005/8/layout/orgChart1"/>
    <dgm:cxn modelId="{247B82EC-1367-47EA-B52D-AC2C99DC589B}" type="presParOf" srcId="{3AEF9E8B-ED5D-46F7-B4A1-73BEF7FD0E92}" destId="{FD9297F6-8EE1-4B9A-8FB9-67588B00DC47}" srcOrd="1" destOrd="0" presId="urn:microsoft.com/office/officeart/2005/8/layout/orgChart1"/>
    <dgm:cxn modelId="{784A2F12-BBE3-45AA-ADD0-5BF1EC82ACB3}" type="presParOf" srcId="{7C662FAA-41F8-47A7-B37F-47715E11D862}" destId="{512AA96C-2525-434B-9D39-31BAE02E0AD3}" srcOrd="1" destOrd="0" presId="urn:microsoft.com/office/officeart/2005/8/layout/orgChart1"/>
    <dgm:cxn modelId="{F5F461A7-50C6-400B-9F8E-67D32627337E}" type="presParOf" srcId="{512AA96C-2525-434B-9D39-31BAE02E0AD3}" destId="{534F3E38-F523-4DF7-A0BC-0F2B4FE12536}" srcOrd="0" destOrd="0" presId="urn:microsoft.com/office/officeart/2005/8/layout/orgChart1"/>
    <dgm:cxn modelId="{D4875897-8382-4AA8-A96C-2C8C5A9491ED}" type="presParOf" srcId="{512AA96C-2525-434B-9D39-31BAE02E0AD3}" destId="{0FCFE92B-AA07-4161-826E-0B6E54DDD695}" srcOrd="1" destOrd="0" presId="urn:microsoft.com/office/officeart/2005/8/layout/orgChart1"/>
    <dgm:cxn modelId="{CC4862BD-BB4F-40E3-94C3-66A290B4B7BC}" type="presParOf" srcId="{0FCFE92B-AA07-4161-826E-0B6E54DDD695}" destId="{661FF6EC-D339-4B87-B4C5-7B2F884C5447}" srcOrd="0" destOrd="0" presId="urn:microsoft.com/office/officeart/2005/8/layout/orgChart1"/>
    <dgm:cxn modelId="{BC8C3DCC-11C9-4D99-8387-34FF89D5B10C}" type="presParOf" srcId="{661FF6EC-D339-4B87-B4C5-7B2F884C5447}" destId="{B65F1693-65D6-42D0-AA2D-D5CCEA43E3AB}" srcOrd="0" destOrd="0" presId="urn:microsoft.com/office/officeart/2005/8/layout/orgChart1"/>
    <dgm:cxn modelId="{580B76BF-D841-4745-8F5F-28664875EED9}" type="presParOf" srcId="{661FF6EC-D339-4B87-B4C5-7B2F884C5447}" destId="{4B32DB60-E355-46CA-8A41-0CC27DDE7EBA}" srcOrd="1" destOrd="0" presId="urn:microsoft.com/office/officeart/2005/8/layout/orgChart1"/>
    <dgm:cxn modelId="{1CDFFD17-EE2D-467E-9768-3B991C8F8646}" type="presParOf" srcId="{0FCFE92B-AA07-4161-826E-0B6E54DDD695}" destId="{A4DE8B0E-5EDD-488C-9B48-5C250214EE2E}" srcOrd="1" destOrd="0" presId="urn:microsoft.com/office/officeart/2005/8/layout/orgChart1"/>
    <dgm:cxn modelId="{ACF13974-783D-435C-B81B-7BFD3E0C85B7}" type="presParOf" srcId="{0FCFE92B-AA07-4161-826E-0B6E54DDD695}" destId="{BC636D3C-9024-4A4A-BBD5-FF8CF4647A90}" srcOrd="2" destOrd="0" presId="urn:microsoft.com/office/officeart/2005/8/layout/orgChart1"/>
    <dgm:cxn modelId="{AF7DBB2F-58CD-4440-885D-FB4F374463C9}" type="presParOf" srcId="{512AA96C-2525-434B-9D39-31BAE02E0AD3}" destId="{8AF4F8FF-C24E-4483-88A8-46122E736FEB}" srcOrd="2" destOrd="0" presId="urn:microsoft.com/office/officeart/2005/8/layout/orgChart1"/>
    <dgm:cxn modelId="{95777E86-2ACE-4A8F-B73F-140611A81F9C}" type="presParOf" srcId="{512AA96C-2525-434B-9D39-31BAE02E0AD3}" destId="{0733F7D5-A692-4727-820B-A43006B0D12D}" srcOrd="3" destOrd="0" presId="urn:microsoft.com/office/officeart/2005/8/layout/orgChart1"/>
    <dgm:cxn modelId="{4B05B1AB-C8D5-4A23-AE35-8DA8549AB34D}" type="presParOf" srcId="{0733F7D5-A692-4727-820B-A43006B0D12D}" destId="{211B8F1E-6537-4BF1-9325-C6116EC7FEA8}" srcOrd="0" destOrd="0" presId="urn:microsoft.com/office/officeart/2005/8/layout/orgChart1"/>
    <dgm:cxn modelId="{97A19B78-2697-4F07-BF70-F2DA2897195A}" type="presParOf" srcId="{211B8F1E-6537-4BF1-9325-C6116EC7FEA8}" destId="{D5C55716-BCF6-46B7-A179-2857FFBDD9C3}" srcOrd="0" destOrd="0" presId="urn:microsoft.com/office/officeart/2005/8/layout/orgChart1"/>
    <dgm:cxn modelId="{3F5BADAD-5951-4F59-A2F7-BA663CDF9EC8}" type="presParOf" srcId="{211B8F1E-6537-4BF1-9325-C6116EC7FEA8}" destId="{2C3D01A1-E0EA-41AC-B24A-12BE6CE23B2C}" srcOrd="1" destOrd="0" presId="urn:microsoft.com/office/officeart/2005/8/layout/orgChart1"/>
    <dgm:cxn modelId="{55AFA2FA-5F37-4518-8EF8-AC3989FCEFE2}" type="presParOf" srcId="{0733F7D5-A692-4727-820B-A43006B0D12D}" destId="{6364E74A-7F81-4A39-900F-7057D4B9A156}" srcOrd="1" destOrd="0" presId="urn:microsoft.com/office/officeart/2005/8/layout/orgChart1"/>
    <dgm:cxn modelId="{5D631389-56B1-4EA0-BB3A-2254B1969034}" type="presParOf" srcId="{0733F7D5-A692-4727-820B-A43006B0D12D}" destId="{806E9B95-CC4A-43FA-BB6C-9B333E57C875}" srcOrd="2" destOrd="0" presId="urn:microsoft.com/office/officeart/2005/8/layout/orgChart1"/>
    <dgm:cxn modelId="{CE1B7FAB-3ECC-4A57-8D21-7C470CBCC490}" type="presParOf" srcId="{512AA96C-2525-434B-9D39-31BAE02E0AD3}" destId="{FCB0EDB1-FB19-4348-B97F-06BB04F0C5CF}" srcOrd="4" destOrd="0" presId="urn:microsoft.com/office/officeart/2005/8/layout/orgChart1"/>
    <dgm:cxn modelId="{FAA7BBD1-34FD-43D9-B516-916F54C98DF4}" type="presParOf" srcId="{512AA96C-2525-434B-9D39-31BAE02E0AD3}" destId="{8621B200-AB96-4B3C-AF0F-2280ACD20D7F}" srcOrd="5" destOrd="0" presId="urn:microsoft.com/office/officeart/2005/8/layout/orgChart1"/>
    <dgm:cxn modelId="{50F87C8B-6533-403D-AFB0-2EFDDD6801A3}" type="presParOf" srcId="{8621B200-AB96-4B3C-AF0F-2280ACD20D7F}" destId="{A53783B2-4B52-4D9E-A51B-1FEB0865165A}" srcOrd="0" destOrd="0" presId="urn:microsoft.com/office/officeart/2005/8/layout/orgChart1"/>
    <dgm:cxn modelId="{88E6FF0A-CC70-4833-ADE5-C2706F106413}" type="presParOf" srcId="{A53783B2-4B52-4D9E-A51B-1FEB0865165A}" destId="{1F704809-D4DE-464A-BD43-CE086E590B40}" srcOrd="0" destOrd="0" presId="urn:microsoft.com/office/officeart/2005/8/layout/orgChart1"/>
    <dgm:cxn modelId="{BD2CF517-EBD9-45CA-B575-C9164258E065}" type="presParOf" srcId="{A53783B2-4B52-4D9E-A51B-1FEB0865165A}" destId="{6B4423DE-4B81-4ADE-B5C3-91CD98BE1553}" srcOrd="1" destOrd="0" presId="urn:microsoft.com/office/officeart/2005/8/layout/orgChart1"/>
    <dgm:cxn modelId="{4CBBAD9C-A8D5-49EF-B889-F1866226F105}" type="presParOf" srcId="{8621B200-AB96-4B3C-AF0F-2280ACD20D7F}" destId="{38F01CEB-8430-448E-AFC4-9709DC707878}" srcOrd="1" destOrd="0" presId="urn:microsoft.com/office/officeart/2005/8/layout/orgChart1"/>
    <dgm:cxn modelId="{E9F06780-B64E-4383-B4B7-0761C2DFE2D0}" type="presParOf" srcId="{8621B200-AB96-4B3C-AF0F-2280ACD20D7F}" destId="{277E63B6-832B-4DB4-ACCA-C6BCAF6F2D5E}" srcOrd="2" destOrd="0" presId="urn:microsoft.com/office/officeart/2005/8/layout/orgChart1"/>
    <dgm:cxn modelId="{1494F7C0-E868-4667-97D2-0AD70E9BD381}" type="presParOf" srcId="{7C662FAA-41F8-47A7-B37F-47715E11D862}" destId="{1DACDEA4-A266-4098-8BCC-3A33247DCA27}" srcOrd="2" destOrd="0" presId="urn:microsoft.com/office/officeart/2005/8/layout/orgChart1"/>
  </dgm:cxnLst>
  <dgm:bg>
    <a:solidFill>
      <a:schemeClr val="tx1">
        <a:lumMod val="50000"/>
        <a:lumOff val="50000"/>
      </a:schemeClr>
    </a:solidFill>
  </dgm:bg>
  <dgm:whole/>
  <dgm:extLst>
    <a:ext uri="http://schemas.microsoft.com/office/drawing/2008/diagram">
      <dsp:dataModelExt xmlns:dsp="http://schemas.microsoft.com/office/drawing/2008/diagram" xmlns=""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2AD9728-6973-4A02-94DC-2EB59336F5C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6DF4A4F8-C053-4525-B1D5-2EC66D444FE3}">
      <dgm:prSet phldrT="[Testo]">
        <dgm:style>
          <a:lnRef idx="0">
            <a:schemeClr val="accent3"/>
          </a:lnRef>
          <a:fillRef idx="3">
            <a:schemeClr val="accent3"/>
          </a:fillRef>
          <a:effectRef idx="3">
            <a:schemeClr val="accent3"/>
          </a:effectRef>
          <a:fontRef idx="minor">
            <a:schemeClr val="lt1"/>
          </a:fontRef>
        </dgm:style>
      </dgm:prSet>
      <dgm:spPr/>
      <dgm:t>
        <a:bodyPr/>
        <a:lstStyle/>
        <a:p>
          <a:r>
            <a:rPr lang="it-IT" b="1" dirty="0" smtClean="0">
              <a:solidFill>
                <a:schemeClr val="tx1"/>
              </a:solidFill>
              <a:effectLst/>
              <a:latin typeface="+mj-lt"/>
            </a:rPr>
            <a:t>Contesto e risorse</a:t>
          </a:r>
          <a:endParaRPr lang="it-IT" dirty="0">
            <a:solidFill>
              <a:schemeClr val="tx1"/>
            </a:solidFill>
            <a:latin typeface="+mj-lt"/>
          </a:endParaRPr>
        </a:p>
      </dgm:t>
    </dgm:pt>
    <dgm:pt modelId="{9F04DD3A-F85B-4C5B-9DC0-CD2190CFDCBD}" type="parTrans" cxnId="{6AE8F318-C03C-4F58-B31B-398F41345DF2}">
      <dgm:prSet/>
      <dgm:spPr/>
      <dgm:t>
        <a:bodyPr/>
        <a:lstStyle/>
        <a:p>
          <a:endParaRPr lang="it-IT">
            <a:latin typeface="+mj-lt"/>
          </a:endParaRPr>
        </a:p>
      </dgm:t>
    </dgm:pt>
    <dgm:pt modelId="{1C797B59-F3BC-4313-9726-14B50740460A}" type="sibTrans" cxnId="{6AE8F318-C03C-4F58-B31B-398F41345DF2}">
      <dgm:prSet/>
      <dgm:spPr/>
      <dgm:t>
        <a:bodyPr/>
        <a:lstStyle/>
        <a:p>
          <a:endParaRPr lang="it-IT">
            <a:latin typeface="+mj-lt"/>
          </a:endParaRPr>
        </a:p>
      </dgm:t>
    </dgm:pt>
    <dgm:pt modelId="{958F0D07-E355-4C10-A60D-FFAA88673343}">
      <dgm:prSet phldrT="[Testo]" custT="1"/>
      <dgm:spPr/>
      <dgm:t>
        <a:bodyPr/>
        <a:lstStyle/>
        <a:p>
          <a:r>
            <a:rPr lang="it-IT" sz="1400" dirty="0" smtClean="0">
              <a:solidFill>
                <a:srgbClr val="000099"/>
              </a:solidFill>
              <a:effectLst/>
              <a:latin typeface="+mj-lt"/>
            </a:rPr>
            <a:t>Popolazione scolastica</a:t>
          </a:r>
          <a:endParaRPr lang="it-IT" sz="1400" dirty="0">
            <a:latin typeface="+mj-lt"/>
          </a:endParaRPr>
        </a:p>
      </dgm:t>
    </dgm:pt>
    <dgm:pt modelId="{E75DC9B6-932E-4530-A925-BD3261C80037}" type="parTrans" cxnId="{B2A38C4F-0346-4613-BB8C-C3E7CE3F97DD}">
      <dgm:prSet/>
      <dgm:spPr/>
      <dgm:t>
        <a:bodyPr/>
        <a:lstStyle/>
        <a:p>
          <a:endParaRPr lang="it-IT">
            <a:latin typeface="+mj-lt"/>
          </a:endParaRPr>
        </a:p>
      </dgm:t>
    </dgm:pt>
    <dgm:pt modelId="{51297F2E-069F-4E88-B3B7-0FA917F4FF4F}" type="sibTrans" cxnId="{B2A38C4F-0346-4613-BB8C-C3E7CE3F97DD}">
      <dgm:prSet/>
      <dgm:spPr/>
      <dgm:t>
        <a:bodyPr/>
        <a:lstStyle/>
        <a:p>
          <a:endParaRPr lang="it-IT">
            <a:latin typeface="+mj-lt"/>
          </a:endParaRPr>
        </a:p>
      </dgm:t>
    </dgm:pt>
    <dgm:pt modelId="{0674B843-36EC-426A-B2CF-8F2270E327D4}">
      <dgm:prSet phldrT="[Testo]">
        <dgm:style>
          <a:lnRef idx="0">
            <a:schemeClr val="accent6"/>
          </a:lnRef>
          <a:fillRef idx="3">
            <a:schemeClr val="accent6"/>
          </a:fillRef>
          <a:effectRef idx="3">
            <a:schemeClr val="accent6"/>
          </a:effectRef>
          <a:fontRef idx="minor">
            <a:schemeClr val="lt1"/>
          </a:fontRef>
        </dgm:style>
      </dgm:prSet>
      <dgm:spPr/>
      <dgm:t>
        <a:bodyPr/>
        <a:lstStyle/>
        <a:p>
          <a:r>
            <a:rPr lang="it-IT" b="1" dirty="0" smtClean="0">
              <a:solidFill>
                <a:schemeClr val="tx1"/>
              </a:solidFill>
              <a:effectLst/>
              <a:latin typeface="+mj-lt"/>
            </a:rPr>
            <a:t>Esiti</a:t>
          </a:r>
          <a:endParaRPr lang="it-IT" dirty="0">
            <a:solidFill>
              <a:schemeClr val="tx1"/>
            </a:solidFill>
            <a:latin typeface="+mj-lt"/>
          </a:endParaRPr>
        </a:p>
      </dgm:t>
    </dgm:pt>
    <dgm:pt modelId="{4D0AB07A-94D9-47B0-85CA-499089771FA5}" type="parTrans" cxnId="{0B8D7B11-5E73-452B-8C6D-A7F1FF69265B}">
      <dgm:prSet/>
      <dgm:spPr/>
      <dgm:t>
        <a:bodyPr/>
        <a:lstStyle/>
        <a:p>
          <a:endParaRPr lang="it-IT">
            <a:latin typeface="+mj-lt"/>
          </a:endParaRPr>
        </a:p>
      </dgm:t>
    </dgm:pt>
    <dgm:pt modelId="{0E193AD8-C00A-4EBB-930A-F1E4BEDB5AEF}" type="sibTrans" cxnId="{0B8D7B11-5E73-452B-8C6D-A7F1FF69265B}">
      <dgm:prSet/>
      <dgm:spPr/>
      <dgm:t>
        <a:bodyPr/>
        <a:lstStyle/>
        <a:p>
          <a:endParaRPr lang="it-IT">
            <a:latin typeface="+mj-lt"/>
          </a:endParaRPr>
        </a:p>
      </dgm:t>
    </dgm:pt>
    <dgm:pt modelId="{89BC0F05-E1B1-4BF4-AB83-62A3A5C34597}">
      <dgm:prSet phldrT="[Testo]" custT="1"/>
      <dgm:spPr/>
      <dgm:t>
        <a:bodyPr/>
        <a:lstStyle/>
        <a:p>
          <a:r>
            <a:rPr lang="it-IT" sz="1400" dirty="0" smtClean="0">
              <a:solidFill>
                <a:srgbClr val="000099"/>
              </a:solidFill>
              <a:effectLst/>
              <a:latin typeface="+mj-lt"/>
            </a:rPr>
            <a:t>Risultati scolastici</a:t>
          </a:r>
          <a:endParaRPr lang="it-IT" sz="1400" dirty="0">
            <a:solidFill>
              <a:srgbClr val="000099"/>
            </a:solidFill>
            <a:effectLst/>
            <a:latin typeface="+mj-lt"/>
          </a:endParaRPr>
        </a:p>
      </dgm:t>
    </dgm:pt>
    <dgm:pt modelId="{3B17D807-CA19-403B-A56E-33F4E29F2AA1}" type="parTrans" cxnId="{983EEDD0-907C-4226-BF26-3FE198A571EC}">
      <dgm:prSet/>
      <dgm:spPr/>
      <dgm:t>
        <a:bodyPr/>
        <a:lstStyle/>
        <a:p>
          <a:endParaRPr lang="it-IT">
            <a:latin typeface="+mj-lt"/>
          </a:endParaRPr>
        </a:p>
      </dgm:t>
    </dgm:pt>
    <dgm:pt modelId="{BD8CEAF9-6CBD-4DB4-8FC2-F5CFC885F861}" type="sibTrans" cxnId="{983EEDD0-907C-4226-BF26-3FE198A571EC}">
      <dgm:prSet/>
      <dgm:spPr/>
      <dgm:t>
        <a:bodyPr/>
        <a:lstStyle/>
        <a:p>
          <a:endParaRPr lang="it-IT">
            <a:latin typeface="+mj-lt"/>
          </a:endParaRPr>
        </a:p>
      </dgm:t>
    </dgm:pt>
    <dgm:pt modelId="{40E06B5A-BEF8-4F68-99C4-3A591159804B}">
      <dgm:prSet phldrT="[Testo]">
        <dgm:style>
          <a:lnRef idx="0">
            <a:schemeClr val="accent5"/>
          </a:lnRef>
          <a:fillRef idx="3">
            <a:schemeClr val="accent5"/>
          </a:fillRef>
          <a:effectRef idx="3">
            <a:schemeClr val="accent5"/>
          </a:effectRef>
          <a:fontRef idx="minor">
            <a:schemeClr val="lt1"/>
          </a:fontRef>
        </dgm:style>
      </dgm:prSet>
      <dgm:spPr/>
      <dgm:t>
        <a:bodyPr/>
        <a:lstStyle/>
        <a:p>
          <a:r>
            <a:rPr lang="it-IT" b="1" dirty="0" smtClean="0">
              <a:solidFill>
                <a:schemeClr val="tx1"/>
              </a:solidFill>
              <a:effectLst/>
              <a:latin typeface="+mj-lt"/>
            </a:rPr>
            <a:t>Processi</a:t>
          </a:r>
          <a:r>
            <a:rPr lang="it-IT" b="1" dirty="0" smtClean="0">
              <a:solidFill>
                <a:srgbClr val="000099"/>
              </a:solidFill>
              <a:effectLst/>
              <a:latin typeface="+mj-lt"/>
            </a:rPr>
            <a:t> </a:t>
          </a:r>
          <a:endParaRPr lang="it-IT" dirty="0">
            <a:latin typeface="+mj-lt"/>
          </a:endParaRPr>
        </a:p>
      </dgm:t>
    </dgm:pt>
    <dgm:pt modelId="{E3AB4F78-989A-4401-AD96-5817F661AC95}" type="parTrans" cxnId="{27C4B092-55F1-4AA6-BD9F-4F05D6C185B3}">
      <dgm:prSet/>
      <dgm:spPr/>
      <dgm:t>
        <a:bodyPr/>
        <a:lstStyle/>
        <a:p>
          <a:endParaRPr lang="it-IT">
            <a:latin typeface="+mj-lt"/>
          </a:endParaRPr>
        </a:p>
      </dgm:t>
    </dgm:pt>
    <dgm:pt modelId="{135A1AE8-3C0B-4A95-BB6F-C9CBE337DD9E}" type="sibTrans" cxnId="{27C4B092-55F1-4AA6-BD9F-4F05D6C185B3}">
      <dgm:prSet/>
      <dgm:spPr/>
      <dgm:t>
        <a:bodyPr/>
        <a:lstStyle/>
        <a:p>
          <a:endParaRPr lang="it-IT">
            <a:latin typeface="+mj-lt"/>
          </a:endParaRPr>
        </a:p>
      </dgm:t>
    </dgm:pt>
    <dgm:pt modelId="{34166578-4B01-4692-8E55-980063661DB0}">
      <dgm:prSet phldrT="[Testo]" custT="1"/>
      <dgm:spPr/>
      <dgm:t>
        <a:bodyPr/>
        <a:lstStyle/>
        <a:p>
          <a:r>
            <a:rPr lang="it-IT" sz="1400" dirty="0" smtClean="0">
              <a:solidFill>
                <a:srgbClr val="000099"/>
              </a:solidFill>
              <a:effectLst/>
              <a:latin typeface="+mj-lt"/>
            </a:rPr>
            <a:t>Pratiche educative e didattiche </a:t>
          </a:r>
          <a:endParaRPr lang="it-IT" sz="1400" b="1" dirty="0">
            <a:latin typeface="+mn-lt"/>
          </a:endParaRPr>
        </a:p>
      </dgm:t>
    </dgm:pt>
    <dgm:pt modelId="{B2E22311-761C-4872-A018-9FDC8FA49ACD}" type="parTrans" cxnId="{96646C48-16FD-4B15-A665-6E46E5329DDA}">
      <dgm:prSet/>
      <dgm:spPr/>
      <dgm:t>
        <a:bodyPr/>
        <a:lstStyle/>
        <a:p>
          <a:endParaRPr lang="it-IT">
            <a:latin typeface="+mj-lt"/>
          </a:endParaRPr>
        </a:p>
      </dgm:t>
    </dgm:pt>
    <dgm:pt modelId="{A5EE4658-1BD7-44AD-B9B2-56052D58D8CC}" type="sibTrans" cxnId="{96646C48-16FD-4B15-A665-6E46E5329DDA}">
      <dgm:prSet/>
      <dgm:spPr/>
      <dgm:t>
        <a:bodyPr/>
        <a:lstStyle/>
        <a:p>
          <a:endParaRPr lang="it-IT">
            <a:latin typeface="+mj-lt"/>
          </a:endParaRPr>
        </a:p>
      </dgm:t>
    </dgm:pt>
    <dgm:pt modelId="{1DDA9E92-2A53-48ED-B8BD-40D743B60D53}">
      <dgm:prSet custT="1"/>
      <dgm:spPr/>
      <dgm:t>
        <a:bodyPr/>
        <a:lstStyle/>
        <a:p>
          <a:r>
            <a:rPr lang="it-IT" sz="1400" dirty="0" smtClean="0">
              <a:solidFill>
                <a:srgbClr val="000099"/>
              </a:solidFill>
              <a:effectLst/>
              <a:latin typeface="+mj-lt"/>
            </a:rPr>
            <a:t>Territorio e capitale sociale</a:t>
          </a:r>
        </a:p>
      </dgm:t>
    </dgm:pt>
    <dgm:pt modelId="{CCF18C7A-863C-4983-94C5-D75FD662BADE}" type="parTrans" cxnId="{5CECD218-92EC-4BD2-B68E-C9933139713F}">
      <dgm:prSet/>
      <dgm:spPr/>
      <dgm:t>
        <a:bodyPr/>
        <a:lstStyle/>
        <a:p>
          <a:endParaRPr lang="it-IT">
            <a:latin typeface="+mj-lt"/>
          </a:endParaRPr>
        </a:p>
      </dgm:t>
    </dgm:pt>
    <dgm:pt modelId="{D9E22912-333C-4C54-9774-40475D7DFB44}" type="sibTrans" cxnId="{5CECD218-92EC-4BD2-B68E-C9933139713F}">
      <dgm:prSet/>
      <dgm:spPr/>
      <dgm:t>
        <a:bodyPr/>
        <a:lstStyle/>
        <a:p>
          <a:endParaRPr lang="it-IT">
            <a:latin typeface="+mj-lt"/>
          </a:endParaRPr>
        </a:p>
      </dgm:t>
    </dgm:pt>
    <dgm:pt modelId="{187D2ABF-4A65-4A42-BF26-F7018978021F}">
      <dgm:prSet custT="1"/>
      <dgm:spPr/>
      <dgm:t>
        <a:bodyPr/>
        <a:lstStyle/>
        <a:p>
          <a:r>
            <a:rPr lang="it-IT" sz="1400" dirty="0" smtClean="0">
              <a:solidFill>
                <a:srgbClr val="000099"/>
              </a:solidFill>
              <a:effectLst/>
              <a:latin typeface="+mj-lt"/>
            </a:rPr>
            <a:t>Risorse economiche e materiali</a:t>
          </a:r>
        </a:p>
      </dgm:t>
    </dgm:pt>
    <dgm:pt modelId="{FD7EE07B-8A9B-44FB-852E-FC2A9A7F2E4F}" type="parTrans" cxnId="{A7F5D587-6C80-4369-AA95-23C0BF5A98BD}">
      <dgm:prSet/>
      <dgm:spPr/>
      <dgm:t>
        <a:bodyPr/>
        <a:lstStyle/>
        <a:p>
          <a:endParaRPr lang="it-IT">
            <a:latin typeface="+mj-lt"/>
          </a:endParaRPr>
        </a:p>
      </dgm:t>
    </dgm:pt>
    <dgm:pt modelId="{3B7A1036-8F10-4E75-AE95-7FBB879155E4}" type="sibTrans" cxnId="{A7F5D587-6C80-4369-AA95-23C0BF5A98BD}">
      <dgm:prSet/>
      <dgm:spPr/>
      <dgm:t>
        <a:bodyPr/>
        <a:lstStyle/>
        <a:p>
          <a:endParaRPr lang="it-IT">
            <a:latin typeface="+mj-lt"/>
          </a:endParaRPr>
        </a:p>
      </dgm:t>
    </dgm:pt>
    <dgm:pt modelId="{9A3F4ADE-05C8-4370-8891-0EC1ECBF673B}">
      <dgm:prSet custT="1"/>
      <dgm:spPr/>
      <dgm:t>
        <a:bodyPr/>
        <a:lstStyle/>
        <a:p>
          <a:r>
            <a:rPr lang="it-IT" sz="1400" dirty="0" smtClean="0">
              <a:solidFill>
                <a:srgbClr val="000099"/>
              </a:solidFill>
              <a:effectLst/>
              <a:latin typeface="+mj-lt"/>
            </a:rPr>
            <a:t>Risorse  professionali</a:t>
          </a:r>
          <a:endParaRPr lang="it-IT" sz="1400" dirty="0">
            <a:latin typeface="+mj-lt"/>
          </a:endParaRPr>
        </a:p>
      </dgm:t>
    </dgm:pt>
    <dgm:pt modelId="{B1368A32-CC88-4CB2-8440-A9C6E2721780}" type="parTrans" cxnId="{2F5DA76E-5EB7-43D7-8E2F-8F50CD7C50EF}">
      <dgm:prSet/>
      <dgm:spPr/>
      <dgm:t>
        <a:bodyPr/>
        <a:lstStyle/>
        <a:p>
          <a:endParaRPr lang="it-IT">
            <a:latin typeface="+mj-lt"/>
          </a:endParaRPr>
        </a:p>
      </dgm:t>
    </dgm:pt>
    <dgm:pt modelId="{0966B72E-5024-4B5D-9F82-8383BDB145EF}" type="sibTrans" cxnId="{2F5DA76E-5EB7-43D7-8E2F-8F50CD7C50EF}">
      <dgm:prSet/>
      <dgm:spPr/>
      <dgm:t>
        <a:bodyPr/>
        <a:lstStyle/>
        <a:p>
          <a:endParaRPr lang="it-IT">
            <a:latin typeface="+mj-lt"/>
          </a:endParaRPr>
        </a:p>
      </dgm:t>
    </dgm:pt>
    <dgm:pt modelId="{E87E0E75-247D-4E79-9917-955E53FE607B}">
      <dgm:prSet custT="1"/>
      <dgm:spPr/>
      <dgm:t>
        <a:bodyPr/>
        <a:lstStyle/>
        <a:p>
          <a:r>
            <a:rPr lang="it-IT" sz="1400" dirty="0" smtClean="0">
              <a:solidFill>
                <a:srgbClr val="000099"/>
              </a:solidFill>
              <a:effectLst/>
              <a:latin typeface="+mj-lt"/>
            </a:rPr>
            <a:t>Risultati nelle prove standardizzate</a:t>
          </a:r>
        </a:p>
      </dgm:t>
    </dgm:pt>
    <dgm:pt modelId="{D03E7DF9-2C96-4029-B3FF-EA5D99DA0835}" type="parTrans" cxnId="{004B371D-1317-45AB-AC8F-7354530FA6FC}">
      <dgm:prSet/>
      <dgm:spPr/>
      <dgm:t>
        <a:bodyPr/>
        <a:lstStyle/>
        <a:p>
          <a:endParaRPr lang="it-IT">
            <a:latin typeface="+mj-lt"/>
          </a:endParaRPr>
        </a:p>
      </dgm:t>
    </dgm:pt>
    <dgm:pt modelId="{6BBBE27C-A8DD-4B54-8C5A-18002667C27B}" type="sibTrans" cxnId="{004B371D-1317-45AB-AC8F-7354530FA6FC}">
      <dgm:prSet/>
      <dgm:spPr/>
      <dgm:t>
        <a:bodyPr/>
        <a:lstStyle/>
        <a:p>
          <a:endParaRPr lang="it-IT">
            <a:latin typeface="+mj-lt"/>
          </a:endParaRPr>
        </a:p>
      </dgm:t>
    </dgm:pt>
    <dgm:pt modelId="{505CF8BF-2A20-4236-8441-4039D1986EF2}">
      <dgm:prSet custT="1"/>
      <dgm:spPr/>
      <dgm:t>
        <a:bodyPr/>
        <a:lstStyle/>
        <a:p>
          <a:r>
            <a:rPr lang="it-IT" sz="1400" dirty="0" smtClean="0">
              <a:solidFill>
                <a:srgbClr val="000099"/>
              </a:solidFill>
              <a:effectLst/>
              <a:latin typeface="+mj-lt"/>
            </a:rPr>
            <a:t>Competenze chiave e di cittadinanza</a:t>
          </a:r>
        </a:p>
      </dgm:t>
    </dgm:pt>
    <dgm:pt modelId="{13A0EB2B-E8C0-4B80-9241-8A5D7362BF6F}" type="parTrans" cxnId="{0FE70832-EEDE-48F2-8540-716B667FCCEE}">
      <dgm:prSet/>
      <dgm:spPr/>
      <dgm:t>
        <a:bodyPr/>
        <a:lstStyle/>
        <a:p>
          <a:endParaRPr lang="it-IT">
            <a:latin typeface="+mj-lt"/>
          </a:endParaRPr>
        </a:p>
      </dgm:t>
    </dgm:pt>
    <dgm:pt modelId="{8325FFB4-5509-460F-930B-CCDE3CCE30A1}" type="sibTrans" cxnId="{0FE70832-EEDE-48F2-8540-716B667FCCEE}">
      <dgm:prSet/>
      <dgm:spPr/>
      <dgm:t>
        <a:bodyPr/>
        <a:lstStyle/>
        <a:p>
          <a:endParaRPr lang="it-IT">
            <a:latin typeface="+mj-lt"/>
          </a:endParaRPr>
        </a:p>
      </dgm:t>
    </dgm:pt>
    <dgm:pt modelId="{7A3FD43A-A160-4344-99BA-9EB557299B95}">
      <dgm:prSet custT="1"/>
      <dgm:spPr/>
      <dgm:t>
        <a:bodyPr/>
        <a:lstStyle/>
        <a:p>
          <a:r>
            <a:rPr lang="it-IT" sz="1400" dirty="0" smtClean="0">
              <a:solidFill>
                <a:srgbClr val="000099"/>
              </a:solidFill>
              <a:effectLst/>
              <a:latin typeface="+mj-lt"/>
            </a:rPr>
            <a:t>Risultati a distanza</a:t>
          </a:r>
          <a:endParaRPr lang="it-IT" sz="1400" dirty="0">
            <a:solidFill>
              <a:srgbClr val="000099"/>
            </a:solidFill>
            <a:effectLst/>
            <a:latin typeface="+mj-lt"/>
          </a:endParaRPr>
        </a:p>
      </dgm:t>
    </dgm:pt>
    <dgm:pt modelId="{D4300519-F55A-459A-B169-8B34F177A2F8}" type="parTrans" cxnId="{9723B7D5-A898-4F9F-AE27-37DCFE39C06B}">
      <dgm:prSet/>
      <dgm:spPr/>
      <dgm:t>
        <a:bodyPr/>
        <a:lstStyle/>
        <a:p>
          <a:endParaRPr lang="it-IT">
            <a:latin typeface="+mj-lt"/>
          </a:endParaRPr>
        </a:p>
      </dgm:t>
    </dgm:pt>
    <dgm:pt modelId="{386F4A64-82CF-41FB-878F-5F89BB3718CC}" type="sibTrans" cxnId="{9723B7D5-A898-4F9F-AE27-37DCFE39C06B}">
      <dgm:prSet/>
      <dgm:spPr/>
      <dgm:t>
        <a:bodyPr/>
        <a:lstStyle/>
        <a:p>
          <a:endParaRPr lang="it-IT">
            <a:latin typeface="+mj-lt"/>
          </a:endParaRPr>
        </a:p>
      </dgm:t>
    </dgm:pt>
    <dgm:pt modelId="{3329877E-EDFB-4728-AB4D-B7455FAF4EF5}">
      <dgm:prSet custT="1"/>
      <dgm:spPr/>
      <dgm:t>
        <a:bodyPr/>
        <a:lstStyle/>
        <a:p>
          <a:r>
            <a:rPr lang="it-IT" sz="1400" dirty="0" smtClean="0">
              <a:solidFill>
                <a:srgbClr val="000099"/>
              </a:solidFill>
              <a:effectLst/>
              <a:latin typeface="+mj-lt"/>
            </a:rPr>
            <a:t>Pratiche gestionali e organizzative </a:t>
          </a:r>
          <a:endParaRPr lang="it-IT" sz="1400" b="1" dirty="0" smtClean="0">
            <a:solidFill>
              <a:srgbClr val="000099"/>
            </a:solidFill>
            <a:effectLst/>
            <a:latin typeface="+mn-lt"/>
          </a:endParaRPr>
        </a:p>
      </dgm:t>
    </dgm:pt>
    <dgm:pt modelId="{191AB70B-0BAE-427F-A8D7-88E46AEA101D}" type="parTrans" cxnId="{BEC9C6AF-3600-4984-99D0-73A756E760BC}">
      <dgm:prSet/>
      <dgm:spPr/>
      <dgm:t>
        <a:bodyPr/>
        <a:lstStyle/>
        <a:p>
          <a:endParaRPr lang="it-IT">
            <a:latin typeface="+mj-lt"/>
          </a:endParaRPr>
        </a:p>
      </dgm:t>
    </dgm:pt>
    <dgm:pt modelId="{9483056C-8E26-4703-8F65-03128DF7DC59}" type="sibTrans" cxnId="{BEC9C6AF-3600-4984-99D0-73A756E760BC}">
      <dgm:prSet/>
      <dgm:spPr/>
      <dgm:t>
        <a:bodyPr/>
        <a:lstStyle/>
        <a:p>
          <a:endParaRPr lang="it-IT">
            <a:latin typeface="+mj-lt"/>
          </a:endParaRPr>
        </a:p>
      </dgm:t>
    </dgm:pt>
    <dgm:pt modelId="{5DBEC077-4203-446B-83EE-33915AB9D5BE}">
      <dgm:prSet custT="1"/>
      <dgm:spPr>
        <a:solidFill>
          <a:schemeClr val="bg1">
            <a:lumMod val="85000"/>
          </a:schemeClr>
        </a:solidFill>
      </dgm:spPr>
      <dgm:t>
        <a:bodyPr/>
        <a:lstStyle/>
        <a:p>
          <a:r>
            <a:rPr lang="it-IT" sz="2000" i="1" dirty="0" smtClean="0">
              <a:solidFill>
                <a:srgbClr val="000099"/>
              </a:solidFill>
              <a:effectLst/>
              <a:latin typeface="+mj-lt"/>
            </a:rPr>
            <a:t>Processo di autovalutazione</a:t>
          </a:r>
          <a:endParaRPr lang="it-IT" sz="2000" i="1" dirty="0">
            <a:solidFill>
              <a:srgbClr val="000099"/>
            </a:solidFill>
            <a:latin typeface="+mj-lt"/>
          </a:endParaRPr>
        </a:p>
      </dgm:t>
    </dgm:pt>
    <dgm:pt modelId="{72FC69F3-7DAB-406B-B5AB-0DAE6D5EBFB3}" type="parTrans" cxnId="{0ACFDE9E-78D3-4248-B7D2-BED705E40D2B}">
      <dgm:prSet/>
      <dgm:spPr/>
      <dgm:t>
        <a:bodyPr/>
        <a:lstStyle/>
        <a:p>
          <a:endParaRPr lang="it-IT">
            <a:latin typeface="+mj-lt"/>
          </a:endParaRPr>
        </a:p>
      </dgm:t>
    </dgm:pt>
    <dgm:pt modelId="{72C9C2B1-753D-428E-9C80-551B9A75BA46}" type="sibTrans" cxnId="{0ACFDE9E-78D3-4248-B7D2-BED705E40D2B}">
      <dgm:prSet/>
      <dgm:spPr/>
      <dgm:t>
        <a:bodyPr/>
        <a:lstStyle/>
        <a:p>
          <a:endParaRPr lang="it-IT">
            <a:latin typeface="+mj-lt"/>
          </a:endParaRPr>
        </a:p>
      </dgm:t>
    </dgm:pt>
    <dgm:pt modelId="{4350DB90-DA87-4A0C-821C-04E1B75EC205}">
      <dgm:prSet>
        <dgm:style>
          <a:lnRef idx="0">
            <a:schemeClr val="accent2"/>
          </a:lnRef>
          <a:fillRef idx="3">
            <a:schemeClr val="accent2"/>
          </a:fillRef>
          <a:effectRef idx="3">
            <a:schemeClr val="accent2"/>
          </a:effectRef>
          <a:fontRef idx="minor">
            <a:schemeClr val="lt1"/>
          </a:fontRef>
        </dgm:style>
      </dgm:prSet>
      <dgm:spPr>
        <a:solidFill>
          <a:schemeClr val="accent2">
            <a:lumMod val="60000"/>
            <a:lumOff val="40000"/>
          </a:schemeClr>
        </a:solidFill>
      </dgm:spPr>
      <dgm:t>
        <a:bodyPr/>
        <a:lstStyle/>
        <a:p>
          <a:r>
            <a:rPr lang="it-IT" b="1" dirty="0" smtClean="0">
              <a:solidFill>
                <a:schemeClr val="tx1"/>
              </a:solidFill>
              <a:effectLst/>
              <a:latin typeface="+mj-lt"/>
            </a:rPr>
            <a:t>Individuazione delle priorità</a:t>
          </a:r>
        </a:p>
      </dgm:t>
    </dgm:pt>
    <dgm:pt modelId="{6C4750BB-18F2-4EDC-AFAC-B03EC9AA0D69}" type="parTrans" cxnId="{FC3E19AD-34BA-431F-8AEB-E17392ED7119}">
      <dgm:prSet/>
      <dgm:spPr/>
      <dgm:t>
        <a:bodyPr/>
        <a:lstStyle/>
        <a:p>
          <a:endParaRPr lang="it-IT">
            <a:latin typeface="+mj-lt"/>
          </a:endParaRPr>
        </a:p>
      </dgm:t>
    </dgm:pt>
    <dgm:pt modelId="{3F0A656B-8CCB-49C8-A54F-D51788C32FB8}" type="sibTrans" cxnId="{FC3E19AD-34BA-431F-8AEB-E17392ED7119}">
      <dgm:prSet/>
      <dgm:spPr/>
      <dgm:t>
        <a:bodyPr/>
        <a:lstStyle/>
        <a:p>
          <a:endParaRPr lang="it-IT">
            <a:latin typeface="+mj-lt"/>
          </a:endParaRPr>
        </a:p>
      </dgm:t>
    </dgm:pt>
    <dgm:pt modelId="{084278AF-7D62-4F0F-83B5-03D18BE1A638}">
      <dgm:prSet custT="1"/>
      <dgm:spPr/>
      <dgm:t>
        <a:bodyPr/>
        <a:lstStyle/>
        <a:p>
          <a:r>
            <a:rPr lang="it-IT" sz="1400" b="1" dirty="0" smtClean="0">
              <a:solidFill>
                <a:srgbClr val="000099"/>
              </a:solidFill>
              <a:effectLst/>
              <a:latin typeface="+mj-lt"/>
            </a:rPr>
            <a:t>Priorità  e Traguardi </a:t>
          </a:r>
        </a:p>
      </dgm:t>
    </dgm:pt>
    <dgm:pt modelId="{3CE87BF6-6E1F-48AF-9B83-322A49A2C2A1}" type="parTrans" cxnId="{9D27B004-DA67-42FF-A583-452B284E45FA}">
      <dgm:prSet/>
      <dgm:spPr/>
      <dgm:t>
        <a:bodyPr/>
        <a:lstStyle/>
        <a:p>
          <a:endParaRPr lang="it-IT">
            <a:latin typeface="+mj-lt"/>
          </a:endParaRPr>
        </a:p>
      </dgm:t>
    </dgm:pt>
    <dgm:pt modelId="{DFC50C5A-51B4-444F-8509-29408EDB03EB}" type="sibTrans" cxnId="{9D27B004-DA67-42FF-A583-452B284E45FA}">
      <dgm:prSet/>
      <dgm:spPr/>
      <dgm:t>
        <a:bodyPr/>
        <a:lstStyle/>
        <a:p>
          <a:endParaRPr lang="it-IT">
            <a:latin typeface="+mj-lt"/>
          </a:endParaRPr>
        </a:p>
      </dgm:t>
    </dgm:pt>
    <dgm:pt modelId="{353AF4B9-5EB1-4898-81B5-7A89B153859C}">
      <dgm:prSet custT="1"/>
      <dgm:spPr/>
      <dgm:t>
        <a:bodyPr/>
        <a:lstStyle/>
        <a:p>
          <a:r>
            <a:rPr lang="it-IT" sz="1400" b="1" dirty="0" smtClean="0">
              <a:solidFill>
                <a:srgbClr val="000099"/>
              </a:solidFill>
              <a:effectLst/>
              <a:latin typeface="+mj-lt"/>
            </a:rPr>
            <a:t>Obiettivi di processo </a:t>
          </a:r>
        </a:p>
      </dgm:t>
    </dgm:pt>
    <dgm:pt modelId="{E355C1BC-3292-4629-BB18-838F81700753}" type="parTrans" cxnId="{F3F4747D-F86F-4F36-A56A-462788DC6820}">
      <dgm:prSet/>
      <dgm:spPr/>
      <dgm:t>
        <a:bodyPr/>
        <a:lstStyle/>
        <a:p>
          <a:endParaRPr lang="it-IT">
            <a:latin typeface="+mj-lt"/>
          </a:endParaRPr>
        </a:p>
      </dgm:t>
    </dgm:pt>
    <dgm:pt modelId="{E582164A-B0CA-4897-BB66-802DA84F0024}" type="sibTrans" cxnId="{F3F4747D-F86F-4F36-A56A-462788DC6820}">
      <dgm:prSet/>
      <dgm:spPr/>
      <dgm:t>
        <a:bodyPr/>
        <a:lstStyle/>
        <a:p>
          <a:endParaRPr lang="it-IT">
            <a:latin typeface="+mj-lt"/>
          </a:endParaRPr>
        </a:p>
      </dgm:t>
    </dgm:pt>
    <dgm:pt modelId="{7C8178B3-A135-43ED-91E6-2E6A01B1006D}" type="pres">
      <dgm:prSet presAssocID="{F2AD9728-6973-4A02-94DC-2EB59336F5C6}" presName="Name0" presStyleCnt="0">
        <dgm:presLayoutVars>
          <dgm:dir/>
          <dgm:animLvl val="lvl"/>
          <dgm:resizeHandles val="exact"/>
        </dgm:presLayoutVars>
      </dgm:prSet>
      <dgm:spPr/>
      <dgm:t>
        <a:bodyPr/>
        <a:lstStyle/>
        <a:p>
          <a:endParaRPr lang="it-IT"/>
        </a:p>
      </dgm:t>
    </dgm:pt>
    <dgm:pt modelId="{97598A91-7CE5-43B7-AF2A-46AD277E95BA}" type="pres">
      <dgm:prSet presAssocID="{6DF4A4F8-C053-4525-B1D5-2EC66D444FE3}" presName="linNode" presStyleCnt="0"/>
      <dgm:spPr/>
    </dgm:pt>
    <dgm:pt modelId="{27ACCA1F-2435-4031-B357-31DDB4E14BA0}" type="pres">
      <dgm:prSet presAssocID="{6DF4A4F8-C053-4525-B1D5-2EC66D444FE3}" presName="parentText" presStyleLbl="node1" presStyleIdx="0" presStyleCnt="5">
        <dgm:presLayoutVars>
          <dgm:chMax val="1"/>
          <dgm:bulletEnabled val="1"/>
        </dgm:presLayoutVars>
      </dgm:prSet>
      <dgm:spPr/>
      <dgm:t>
        <a:bodyPr/>
        <a:lstStyle/>
        <a:p>
          <a:endParaRPr lang="it-IT"/>
        </a:p>
      </dgm:t>
    </dgm:pt>
    <dgm:pt modelId="{EAEAC85C-F2DC-449D-9A99-B23942F3980C}" type="pres">
      <dgm:prSet presAssocID="{6DF4A4F8-C053-4525-B1D5-2EC66D444FE3}" presName="descendantText" presStyleLbl="alignAccFollowNode1" presStyleIdx="0" presStyleCnt="4" custLinFactNeighborX="787" custLinFactNeighborY="3718">
        <dgm:presLayoutVars>
          <dgm:bulletEnabled val="1"/>
        </dgm:presLayoutVars>
      </dgm:prSet>
      <dgm:spPr/>
      <dgm:t>
        <a:bodyPr/>
        <a:lstStyle/>
        <a:p>
          <a:endParaRPr lang="it-IT"/>
        </a:p>
      </dgm:t>
    </dgm:pt>
    <dgm:pt modelId="{499BAD7A-E8E0-4D92-A548-B64554052217}" type="pres">
      <dgm:prSet presAssocID="{1C797B59-F3BC-4313-9726-14B50740460A}" presName="sp" presStyleCnt="0"/>
      <dgm:spPr/>
    </dgm:pt>
    <dgm:pt modelId="{DA854C56-97F7-40B7-B4A9-F39E3FDACA0B}" type="pres">
      <dgm:prSet presAssocID="{0674B843-36EC-426A-B2CF-8F2270E327D4}" presName="linNode" presStyleCnt="0"/>
      <dgm:spPr/>
    </dgm:pt>
    <dgm:pt modelId="{B5DB8D75-268F-4743-9EE7-06B947345A17}" type="pres">
      <dgm:prSet presAssocID="{0674B843-36EC-426A-B2CF-8F2270E327D4}" presName="parentText" presStyleLbl="node1" presStyleIdx="1" presStyleCnt="5">
        <dgm:presLayoutVars>
          <dgm:chMax val="1"/>
          <dgm:bulletEnabled val="1"/>
        </dgm:presLayoutVars>
      </dgm:prSet>
      <dgm:spPr/>
      <dgm:t>
        <a:bodyPr/>
        <a:lstStyle/>
        <a:p>
          <a:endParaRPr lang="it-IT"/>
        </a:p>
      </dgm:t>
    </dgm:pt>
    <dgm:pt modelId="{1EFC256D-A60B-40AC-93D5-DABF64B9B3C9}" type="pres">
      <dgm:prSet presAssocID="{0674B843-36EC-426A-B2CF-8F2270E327D4}" presName="descendantText" presStyleLbl="alignAccFollowNode1" presStyleIdx="1" presStyleCnt="4">
        <dgm:presLayoutVars>
          <dgm:bulletEnabled val="1"/>
        </dgm:presLayoutVars>
      </dgm:prSet>
      <dgm:spPr/>
      <dgm:t>
        <a:bodyPr/>
        <a:lstStyle/>
        <a:p>
          <a:endParaRPr lang="it-IT"/>
        </a:p>
      </dgm:t>
    </dgm:pt>
    <dgm:pt modelId="{EDA9C3E5-7BA2-4411-83DB-D46F5C94D82A}" type="pres">
      <dgm:prSet presAssocID="{0E193AD8-C00A-4EBB-930A-F1E4BEDB5AEF}" presName="sp" presStyleCnt="0"/>
      <dgm:spPr/>
    </dgm:pt>
    <dgm:pt modelId="{346E8088-91E7-4E14-AC37-AD77048248D7}" type="pres">
      <dgm:prSet presAssocID="{40E06B5A-BEF8-4F68-99C4-3A591159804B}" presName="linNode" presStyleCnt="0"/>
      <dgm:spPr/>
    </dgm:pt>
    <dgm:pt modelId="{2B91D0F6-4D5A-4595-881D-CC3B4305FA83}" type="pres">
      <dgm:prSet presAssocID="{40E06B5A-BEF8-4F68-99C4-3A591159804B}" presName="parentText" presStyleLbl="node1" presStyleIdx="2" presStyleCnt="5">
        <dgm:presLayoutVars>
          <dgm:chMax val="1"/>
          <dgm:bulletEnabled val="1"/>
        </dgm:presLayoutVars>
      </dgm:prSet>
      <dgm:spPr/>
      <dgm:t>
        <a:bodyPr/>
        <a:lstStyle/>
        <a:p>
          <a:endParaRPr lang="it-IT"/>
        </a:p>
      </dgm:t>
    </dgm:pt>
    <dgm:pt modelId="{22390086-C2A1-4EE8-841B-1097A54EEFBD}" type="pres">
      <dgm:prSet presAssocID="{40E06B5A-BEF8-4F68-99C4-3A591159804B}" presName="descendantText" presStyleLbl="alignAccFollowNode1" presStyleIdx="2" presStyleCnt="4" custScaleY="87914">
        <dgm:presLayoutVars>
          <dgm:bulletEnabled val="1"/>
        </dgm:presLayoutVars>
      </dgm:prSet>
      <dgm:spPr/>
      <dgm:t>
        <a:bodyPr/>
        <a:lstStyle/>
        <a:p>
          <a:endParaRPr lang="it-IT"/>
        </a:p>
      </dgm:t>
    </dgm:pt>
    <dgm:pt modelId="{77E902FD-1E74-4198-B58A-C41908C74E6A}" type="pres">
      <dgm:prSet presAssocID="{135A1AE8-3C0B-4A95-BB6F-C9CBE337DD9E}" presName="sp" presStyleCnt="0"/>
      <dgm:spPr/>
    </dgm:pt>
    <dgm:pt modelId="{84F71E6A-E73D-4301-A011-C01734DCCC5E}" type="pres">
      <dgm:prSet presAssocID="{5DBEC077-4203-446B-83EE-33915AB9D5BE}" presName="linNode" presStyleCnt="0"/>
      <dgm:spPr/>
    </dgm:pt>
    <dgm:pt modelId="{E7ACAE21-0FE8-40AF-8C61-AAE9189461D0}" type="pres">
      <dgm:prSet presAssocID="{5DBEC077-4203-446B-83EE-33915AB9D5BE}" presName="parentText" presStyleLbl="node1" presStyleIdx="3" presStyleCnt="5" custScaleX="277778" custScaleY="41521" custLinFactNeighborX="2461" custLinFactNeighborY="-1620">
        <dgm:presLayoutVars>
          <dgm:chMax val="1"/>
          <dgm:bulletEnabled val="1"/>
        </dgm:presLayoutVars>
      </dgm:prSet>
      <dgm:spPr/>
      <dgm:t>
        <a:bodyPr/>
        <a:lstStyle/>
        <a:p>
          <a:endParaRPr lang="it-IT"/>
        </a:p>
      </dgm:t>
    </dgm:pt>
    <dgm:pt modelId="{E536F07E-66BD-44EC-9C97-9364F60C25F6}" type="pres">
      <dgm:prSet presAssocID="{72C9C2B1-753D-428E-9C80-551B9A75BA46}" presName="sp" presStyleCnt="0"/>
      <dgm:spPr/>
    </dgm:pt>
    <dgm:pt modelId="{75898B43-F141-412C-B19C-445FC9724653}" type="pres">
      <dgm:prSet presAssocID="{4350DB90-DA87-4A0C-821C-04E1B75EC205}" presName="linNode" presStyleCnt="0"/>
      <dgm:spPr/>
    </dgm:pt>
    <dgm:pt modelId="{7130E74B-2A67-4B20-BFF9-976D527C7074}" type="pres">
      <dgm:prSet presAssocID="{4350DB90-DA87-4A0C-821C-04E1B75EC205}" presName="parentText" presStyleLbl="node1" presStyleIdx="4" presStyleCnt="5">
        <dgm:presLayoutVars>
          <dgm:chMax val="1"/>
          <dgm:bulletEnabled val="1"/>
        </dgm:presLayoutVars>
      </dgm:prSet>
      <dgm:spPr/>
      <dgm:t>
        <a:bodyPr/>
        <a:lstStyle/>
        <a:p>
          <a:endParaRPr lang="it-IT"/>
        </a:p>
      </dgm:t>
    </dgm:pt>
    <dgm:pt modelId="{5FCFE73D-34A5-4DF5-8607-44E9B896B597}" type="pres">
      <dgm:prSet presAssocID="{4350DB90-DA87-4A0C-821C-04E1B75EC205}" presName="descendantText" presStyleLbl="alignAccFollowNode1" presStyleIdx="3" presStyleCnt="4">
        <dgm:presLayoutVars>
          <dgm:bulletEnabled val="1"/>
        </dgm:presLayoutVars>
      </dgm:prSet>
      <dgm:spPr/>
      <dgm:t>
        <a:bodyPr/>
        <a:lstStyle/>
        <a:p>
          <a:endParaRPr lang="it-IT"/>
        </a:p>
      </dgm:t>
    </dgm:pt>
  </dgm:ptLst>
  <dgm:cxnLst>
    <dgm:cxn modelId="{27C4B092-55F1-4AA6-BD9F-4F05D6C185B3}" srcId="{F2AD9728-6973-4A02-94DC-2EB59336F5C6}" destId="{40E06B5A-BEF8-4F68-99C4-3A591159804B}" srcOrd="2" destOrd="0" parTransId="{E3AB4F78-989A-4401-AD96-5817F661AC95}" sibTransId="{135A1AE8-3C0B-4A95-BB6F-C9CBE337DD9E}"/>
    <dgm:cxn modelId="{C72F5822-0D45-41EE-BF91-BABA4ECF1808}" type="presOf" srcId="{4350DB90-DA87-4A0C-821C-04E1B75EC205}" destId="{7130E74B-2A67-4B20-BFF9-976D527C7074}" srcOrd="0" destOrd="0" presId="urn:microsoft.com/office/officeart/2005/8/layout/vList5"/>
    <dgm:cxn modelId="{B046D6D3-3DD4-4D76-86C7-E859D36C5E29}" type="presOf" srcId="{3329877E-EDFB-4728-AB4D-B7455FAF4EF5}" destId="{22390086-C2A1-4EE8-841B-1097A54EEFBD}" srcOrd="0" destOrd="1" presId="urn:microsoft.com/office/officeart/2005/8/layout/vList5"/>
    <dgm:cxn modelId="{0E8FF971-B9B0-4FE0-A9E4-1B59DE0A1C8D}" type="presOf" srcId="{E87E0E75-247D-4E79-9917-955E53FE607B}" destId="{1EFC256D-A60B-40AC-93D5-DABF64B9B3C9}" srcOrd="0" destOrd="1" presId="urn:microsoft.com/office/officeart/2005/8/layout/vList5"/>
    <dgm:cxn modelId="{37328590-4050-4292-BBFD-D93D5FBB85D8}" type="presOf" srcId="{084278AF-7D62-4F0F-83B5-03D18BE1A638}" destId="{5FCFE73D-34A5-4DF5-8607-44E9B896B597}" srcOrd="0" destOrd="0" presId="urn:microsoft.com/office/officeart/2005/8/layout/vList5"/>
    <dgm:cxn modelId="{DB95B651-BE76-401F-A684-A9EE8D6FBEE9}" type="presOf" srcId="{1DDA9E92-2A53-48ED-B8BD-40D743B60D53}" destId="{EAEAC85C-F2DC-449D-9A99-B23942F3980C}" srcOrd="0" destOrd="1" presId="urn:microsoft.com/office/officeart/2005/8/layout/vList5"/>
    <dgm:cxn modelId="{FB384BBB-0B6B-471E-AE32-88B2664C54E7}" type="presOf" srcId="{89BC0F05-E1B1-4BF4-AB83-62A3A5C34597}" destId="{1EFC256D-A60B-40AC-93D5-DABF64B9B3C9}" srcOrd="0" destOrd="0" presId="urn:microsoft.com/office/officeart/2005/8/layout/vList5"/>
    <dgm:cxn modelId="{5CECD218-92EC-4BD2-B68E-C9933139713F}" srcId="{6DF4A4F8-C053-4525-B1D5-2EC66D444FE3}" destId="{1DDA9E92-2A53-48ED-B8BD-40D743B60D53}" srcOrd="1" destOrd="0" parTransId="{CCF18C7A-863C-4983-94C5-D75FD662BADE}" sibTransId="{D9E22912-333C-4C54-9774-40475D7DFB44}"/>
    <dgm:cxn modelId="{FC3E19AD-34BA-431F-8AEB-E17392ED7119}" srcId="{F2AD9728-6973-4A02-94DC-2EB59336F5C6}" destId="{4350DB90-DA87-4A0C-821C-04E1B75EC205}" srcOrd="4" destOrd="0" parTransId="{6C4750BB-18F2-4EDC-AFAC-B03EC9AA0D69}" sibTransId="{3F0A656B-8CCB-49C8-A54F-D51788C32FB8}"/>
    <dgm:cxn modelId="{0ACFDE9E-78D3-4248-B7D2-BED705E40D2B}" srcId="{F2AD9728-6973-4A02-94DC-2EB59336F5C6}" destId="{5DBEC077-4203-446B-83EE-33915AB9D5BE}" srcOrd="3" destOrd="0" parTransId="{72FC69F3-7DAB-406B-B5AB-0DAE6D5EBFB3}" sibTransId="{72C9C2B1-753D-428E-9C80-551B9A75BA46}"/>
    <dgm:cxn modelId="{9D27B004-DA67-42FF-A583-452B284E45FA}" srcId="{4350DB90-DA87-4A0C-821C-04E1B75EC205}" destId="{084278AF-7D62-4F0F-83B5-03D18BE1A638}" srcOrd="0" destOrd="0" parTransId="{3CE87BF6-6E1F-48AF-9B83-322A49A2C2A1}" sibTransId="{DFC50C5A-51B4-444F-8509-29408EDB03EB}"/>
    <dgm:cxn modelId="{ABD1050C-9FEB-4BD6-9697-D658E3763C3E}" type="presOf" srcId="{0674B843-36EC-426A-B2CF-8F2270E327D4}" destId="{B5DB8D75-268F-4743-9EE7-06B947345A17}" srcOrd="0" destOrd="0" presId="urn:microsoft.com/office/officeart/2005/8/layout/vList5"/>
    <dgm:cxn modelId="{983EEDD0-907C-4226-BF26-3FE198A571EC}" srcId="{0674B843-36EC-426A-B2CF-8F2270E327D4}" destId="{89BC0F05-E1B1-4BF4-AB83-62A3A5C34597}" srcOrd="0" destOrd="0" parTransId="{3B17D807-CA19-403B-A56E-33F4E29F2AA1}" sibTransId="{BD8CEAF9-6CBD-4DB4-8FC2-F5CFC885F861}"/>
    <dgm:cxn modelId="{96253437-31A3-4A9D-AD43-7E1A0D26E8A0}" type="presOf" srcId="{9A3F4ADE-05C8-4370-8891-0EC1ECBF673B}" destId="{EAEAC85C-F2DC-449D-9A99-B23942F3980C}" srcOrd="0" destOrd="3" presId="urn:microsoft.com/office/officeart/2005/8/layout/vList5"/>
    <dgm:cxn modelId="{0B8D7B11-5E73-452B-8C6D-A7F1FF69265B}" srcId="{F2AD9728-6973-4A02-94DC-2EB59336F5C6}" destId="{0674B843-36EC-426A-B2CF-8F2270E327D4}" srcOrd="1" destOrd="0" parTransId="{4D0AB07A-94D9-47B0-85CA-499089771FA5}" sibTransId="{0E193AD8-C00A-4EBB-930A-F1E4BEDB5AEF}"/>
    <dgm:cxn modelId="{B2A38C4F-0346-4613-BB8C-C3E7CE3F97DD}" srcId="{6DF4A4F8-C053-4525-B1D5-2EC66D444FE3}" destId="{958F0D07-E355-4C10-A60D-FFAA88673343}" srcOrd="0" destOrd="0" parTransId="{E75DC9B6-932E-4530-A925-BD3261C80037}" sibTransId="{51297F2E-069F-4E88-B3B7-0FA917F4FF4F}"/>
    <dgm:cxn modelId="{9723B7D5-A898-4F9F-AE27-37DCFE39C06B}" srcId="{0674B843-36EC-426A-B2CF-8F2270E327D4}" destId="{7A3FD43A-A160-4344-99BA-9EB557299B95}" srcOrd="3" destOrd="0" parTransId="{D4300519-F55A-459A-B169-8B34F177A2F8}" sibTransId="{386F4A64-82CF-41FB-878F-5F89BB3718CC}"/>
    <dgm:cxn modelId="{BEC9C6AF-3600-4984-99D0-73A756E760BC}" srcId="{40E06B5A-BEF8-4F68-99C4-3A591159804B}" destId="{3329877E-EDFB-4728-AB4D-B7455FAF4EF5}" srcOrd="1" destOrd="0" parTransId="{191AB70B-0BAE-427F-A8D7-88E46AEA101D}" sibTransId="{9483056C-8E26-4703-8F65-03128DF7DC59}"/>
    <dgm:cxn modelId="{131CC29D-C37D-4EA0-BB0E-696903F0924F}" type="presOf" srcId="{505CF8BF-2A20-4236-8441-4039D1986EF2}" destId="{1EFC256D-A60B-40AC-93D5-DABF64B9B3C9}" srcOrd="0" destOrd="2" presId="urn:microsoft.com/office/officeart/2005/8/layout/vList5"/>
    <dgm:cxn modelId="{6AE8F318-C03C-4F58-B31B-398F41345DF2}" srcId="{F2AD9728-6973-4A02-94DC-2EB59336F5C6}" destId="{6DF4A4F8-C053-4525-B1D5-2EC66D444FE3}" srcOrd="0" destOrd="0" parTransId="{9F04DD3A-F85B-4C5B-9DC0-CD2190CFDCBD}" sibTransId="{1C797B59-F3BC-4313-9726-14B50740460A}"/>
    <dgm:cxn modelId="{0FE70832-EEDE-48F2-8540-716B667FCCEE}" srcId="{0674B843-36EC-426A-B2CF-8F2270E327D4}" destId="{505CF8BF-2A20-4236-8441-4039D1986EF2}" srcOrd="2" destOrd="0" parTransId="{13A0EB2B-E8C0-4B80-9241-8A5D7362BF6F}" sibTransId="{8325FFB4-5509-460F-930B-CCDE3CCE30A1}"/>
    <dgm:cxn modelId="{A7F5D587-6C80-4369-AA95-23C0BF5A98BD}" srcId="{6DF4A4F8-C053-4525-B1D5-2EC66D444FE3}" destId="{187D2ABF-4A65-4A42-BF26-F7018978021F}" srcOrd="2" destOrd="0" parTransId="{FD7EE07B-8A9B-44FB-852E-FC2A9A7F2E4F}" sibTransId="{3B7A1036-8F10-4E75-AE95-7FBB879155E4}"/>
    <dgm:cxn modelId="{004B371D-1317-45AB-AC8F-7354530FA6FC}" srcId="{0674B843-36EC-426A-B2CF-8F2270E327D4}" destId="{E87E0E75-247D-4E79-9917-955E53FE607B}" srcOrd="1" destOrd="0" parTransId="{D03E7DF9-2C96-4029-B3FF-EA5D99DA0835}" sibTransId="{6BBBE27C-A8DD-4B54-8C5A-18002667C27B}"/>
    <dgm:cxn modelId="{50765D26-FC69-49AD-AD7E-959F7EEDD10D}" type="presOf" srcId="{5DBEC077-4203-446B-83EE-33915AB9D5BE}" destId="{E7ACAE21-0FE8-40AF-8C61-AAE9189461D0}" srcOrd="0" destOrd="0" presId="urn:microsoft.com/office/officeart/2005/8/layout/vList5"/>
    <dgm:cxn modelId="{C5891E30-8F21-4808-91B8-F4DA625DBF5C}" type="presOf" srcId="{F2AD9728-6973-4A02-94DC-2EB59336F5C6}" destId="{7C8178B3-A135-43ED-91E6-2E6A01B1006D}" srcOrd="0" destOrd="0" presId="urn:microsoft.com/office/officeart/2005/8/layout/vList5"/>
    <dgm:cxn modelId="{35F41832-4365-4545-8ABA-DCBA319EDE91}" type="presOf" srcId="{6DF4A4F8-C053-4525-B1D5-2EC66D444FE3}" destId="{27ACCA1F-2435-4031-B357-31DDB4E14BA0}" srcOrd="0" destOrd="0" presId="urn:microsoft.com/office/officeart/2005/8/layout/vList5"/>
    <dgm:cxn modelId="{DF13B811-7488-47A0-B610-DD824F22EFCA}" type="presOf" srcId="{34166578-4B01-4692-8E55-980063661DB0}" destId="{22390086-C2A1-4EE8-841B-1097A54EEFBD}" srcOrd="0" destOrd="0" presId="urn:microsoft.com/office/officeart/2005/8/layout/vList5"/>
    <dgm:cxn modelId="{96646C48-16FD-4B15-A665-6E46E5329DDA}" srcId="{40E06B5A-BEF8-4F68-99C4-3A591159804B}" destId="{34166578-4B01-4692-8E55-980063661DB0}" srcOrd="0" destOrd="0" parTransId="{B2E22311-761C-4872-A018-9FDC8FA49ACD}" sibTransId="{A5EE4658-1BD7-44AD-B9B2-56052D58D8CC}"/>
    <dgm:cxn modelId="{36E5F880-027D-43DF-92C1-88C69EEAE5B5}" type="presOf" srcId="{353AF4B9-5EB1-4898-81B5-7A89B153859C}" destId="{5FCFE73D-34A5-4DF5-8607-44E9B896B597}" srcOrd="0" destOrd="1" presId="urn:microsoft.com/office/officeart/2005/8/layout/vList5"/>
    <dgm:cxn modelId="{C06886CA-C616-4756-BDF0-42D70F7AB077}" type="presOf" srcId="{40E06B5A-BEF8-4F68-99C4-3A591159804B}" destId="{2B91D0F6-4D5A-4595-881D-CC3B4305FA83}" srcOrd="0" destOrd="0" presId="urn:microsoft.com/office/officeart/2005/8/layout/vList5"/>
    <dgm:cxn modelId="{F3F4747D-F86F-4F36-A56A-462788DC6820}" srcId="{4350DB90-DA87-4A0C-821C-04E1B75EC205}" destId="{353AF4B9-5EB1-4898-81B5-7A89B153859C}" srcOrd="1" destOrd="0" parTransId="{E355C1BC-3292-4629-BB18-838F81700753}" sibTransId="{E582164A-B0CA-4897-BB66-802DA84F0024}"/>
    <dgm:cxn modelId="{2F5DA76E-5EB7-43D7-8E2F-8F50CD7C50EF}" srcId="{6DF4A4F8-C053-4525-B1D5-2EC66D444FE3}" destId="{9A3F4ADE-05C8-4370-8891-0EC1ECBF673B}" srcOrd="3" destOrd="0" parTransId="{B1368A32-CC88-4CB2-8440-A9C6E2721780}" sibTransId="{0966B72E-5024-4B5D-9F82-8383BDB145EF}"/>
    <dgm:cxn modelId="{66D11A61-D8B5-4518-9B2F-B8CE01AFFCA9}" type="presOf" srcId="{187D2ABF-4A65-4A42-BF26-F7018978021F}" destId="{EAEAC85C-F2DC-449D-9A99-B23942F3980C}" srcOrd="0" destOrd="2" presId="urn:microsoft.com/office/officeart/2005/8/layout/vList5"/>
    <dgm:cxn modelId="{4BD00E1F-3A6F-439E-88F3-0F3C77CB756D}" type="presOf" srcId="{7A3FD43A-A160-4344-99BA-9EB557299B95}" destId="{1EFC256D-A60B-40AC-93D5-DABF64B9B3C9}" srcOrd="0" destOrd="3" presId="urn:microsoft.com/office/officeart/2005/8/layout/vList5"/>
    <dgm:cxn modelId="{719DF7DF-44DC-4BEE-9B2F-67D3AA39404D}" type="presOf" srcId="{958F0D07-E355-4C10-A60D-FFAA88673343}" destId="{EAEAC85C-F2DC-449D-9A99-B23942F3980C}" srcOrd="0" destOrd="0" presId="urn:microsoft.com/office/officeart/2005/8/layout/vList5"/>
    <dgm:cxn modelId="{4385AF77-E3C4-4AAB-8488-B1A66AAC9CDD}" type="presParOf" srcId="{7C8178B3-A135-43ED-91E6-2E6A01B1006D}" destId="{97598A91-7CE5-43B7-AF2A-46AD277E95BA}" srcOrd="0" destOrd="0" presId="urn:microsoft.com/office/officeart/2005/8/layout/vList5"/>
    <dgm:cxn modelId="{3012F52F-D9AC-4A37-A2F8-AB05DA950316}" type="presParOf" srcId="{97598A91-7CE5-43B7-AF2A-46AD277E95BA}" destId="{27ACCA1F-2435-4031-B357-31DDB4E14BA0}" srcOrd="0" destOrd="0" presId="urn:microsoft.com/office/officeart/2005/8/layout/vList5"/>
    <dgm:cxn modelId="{2E738C9E-8FF7-4ABB-8C92-755C748236FC}" type="presParOf" srcId="{97598A91-7CE5-43B7-AF2A-46AD277E95BA}" destId="{EAEAC85C-F2DC-449D-9A99-B23942F3980C}" srcOrd="1" destOrd="0" presId="urn:microsoft.com/office/officeart/2005/8/layout/vList5"/>
    <dgm:cxn modelId="{387BE753-1BD1-4DF3-AFC7-5745565E239E}" type="presParOf" srcId="{7C8178B3-A135-43ED-91E6-2E6A01B1006D}" destId="{499BAD7A-E8E0-4D92-A548-B64554052217}" srcOrd="1" destOrd="0" presId="urn:microsoft.com/office/officeart/2005/8/layout/vList5"/>
    <dgm:cxn modelId="{E1818CC4-9DD1-4EA8-82E1-66CED7FEE5F7}" type="presParOf" srcId="{7C8178B3-A135-43ED-91E6-2E6A01B1006D}" destId="{DA854C56-97F7-40B7-B4A9-F39E3FDACA0B}" srcOrd="2" destOrd="0" presId="urn:microsoft.com/office/officeart/2005/8/layout/vList5"/>
    <dgm:cxn modelId="{8D6BA2D7-82A9-4903-9B0A-8E1412FB5A97}" type="presParOf" srcId="{DA854C56-97F7-40B7-B4A9-F39E3FDACA0B}" destId="{B5DB8D75-268F-4743-9EE7-06B947345A17}" srcOrd="0" destOrd="0" presId="urn:microsoft.com/office/officeart/2005/8/layout/vList5"/>
    <dgm:cxn modelId="{90BAF4F3-F27C-420E-BE63-10492F67C2F9}" type="presParOf" srcId="{DA854C56-97F7-40B7-B4A9-F39E3FDACA0B}" destId="{1EFC256D-A60B-40AC-93D5-DABF64B9B3C9}" srcOrd="1" destOrd="0" presId="urn:microsoft.com/office/officeart/2005/8/layout/vList5"/>
    <dgm:cxn modelId="{304C25FF-F1C6-4C62-AEE6-915CA0C69006}" type="presParOf" srcId="{7C8178B3-A135-43ED-91E6-2E6A01B1006D}" destId="{EDA9C3E5-7BA2-4411-83DB-D46F5C94D82A}" srcOrd="3" destOrd="0" presId="urn:microsoft.com/office/officeart/2005/8/layout/vList5"/>
    <dgm:cxn modelId="{F4B432C1-A485-4B11-A8E4-15BAC7A9B141}" type="presParOf" srcId="{7C8178B3-A135-43ED-91E6-2E6A01B1006D}" destId="{346E8088-91E7-4E14-AC37-AD77048248D7}" srcOrd="4" destOrd="0" presId="urn:microsoft.com/office/officeart/2005/8/layout/vList5"/>
    <dgm:cxn modelId="{09FAB9F7-CCB7-491D-B18A-8852CDE9592F}" type="presParOf" srcId="{346E8088-91E7-4E14-AC37-AD77048248D7}" destId="{2B91D0F6-4D5A-4595-881D-CC3B4305FA83}" srcOrd="0" destOrd="0" presId="urn:microsoft.com/office/officeart/2005/8/layout/vList5"/>
    <dgm:cxn modelId="{4241223A-6D77-4683-B1CF-D63E9E4F744A}" type="presParOf" srcId="{346E8088-91E7-4E14-AC37-AD77048248D7}" destId="{22390086-C2A1-4EE8-841B-1097A54EEFBD}" srcOrd="1" destOrd="0" presId="urn:microsoft.com/office/officeart/2005/8/layout/vList5"/>
    <dgm:cxn modelId="{712C2CCB-BB46-4C6F-A3BE-362075C7ED6F}" type="presParOf" srcId="{7C8178B3-A135-43ED-91E6-2E6A01B1006D}" destId="{77E902FD-1E74-4198-B58A-C41908C74E6A}" srcOrd="5" destOrd="0" presId="urn:microsoft.com/office/officeart/2005/8/layout/vList5"/>
    <dgm:cxn modelId="{2F76CDA6-0D42-4642-AC25-23F23BF061CA}" type="presParOf" srcId="{7C8178B3-A135-43ED-91E6-2E6A01B1006D}" destId="{84F71E6A-E73D-4301-A011-C01734DCCC5E}" srcOrd="6" destOrd="0" presId="urn:microsoft.com/office/officeart/2005/8/layout/vList5"/>
    <dgm:cxn modelId="{E94C2F92-41BA-4361-9FA1-A98DD43FDFCF}" type="presParOf" srcId="{84F71E6A-E73D-4301-A011-C01734DCCC5E}" destId="{E7ACAE21-0FE8-40AF-8C61-AAE9189461D0}" srcOrd="0" destOrd="0" presId="urn:microsoft.com/office/officeart/2005/8/layout/vList5"/>
    <dgm:cxn modelId="{3ACFF4F5-9966-444A-B38C-125D1DFFF2EA}" type="presParOf" srcId="{7C8178B3-A135-43ED-91E6-2E6A01B1006D}" destId="{E536F07E-66BD-44EC-9C97-9364F60C25F6}" srcOrd="7" destOrd="0" presId="urn:microsoft.com/office/officeart/2005/8/layout/vList5"/>
    <dgm:cxn modelId="{7E06152F-82BF-424F-8E3C-8C04C15FB371}" type="presParOf" srcId="{7C8178B3-A135-43ED-91E6-2E6A01B1006D}" destId="{75898B43-F141-412C-B19C-445FC9724653}" srcOrd="8" destOrd="0" presId="urn:microsoft.com/office/officeart/2005/8/layout/vList5"/>
    <dgm:cxn modelId="{C3FB22A5-62EB-45F6-B6E3-502D2F26518A}" type="presParOf" srcId="{75898B43-F141-412C-B19C-445FC9724653}" destId="{7130E74B-2A67-4B20-BFF9-976D527C7074}" srcOrd="0" destOrd="0" presId="urn:microsoft.com/office/officeart/2005/8/layout/vList5"/>
    <dgm:cxn modelId="{E7CBB4CC-1DC1-4D42-BEBB-138CEFC250FD}" type="presParOf" srcId="{75898B43-F141-412C-B19C-445FC9724653}" destId="{5FCFE73D-34A5-4DF5-8607-44E9B896B597}"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2AD9728-6973-4A02-94DC-2EB59336F5C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6DF4A4F8-C053-4525-B1D5-2EC66D444FE3}">
      <dgm:prSet phldrT="[Testo]">
        <dgm:style>
          <a:lnRef idx="0">
            <a:schemeClr val="accent3"/>
          </a:lnRef>
          <a:fillRef idx="3">
            <a:schemeClr val="accent3"/>
          </a:fillRef>
          <a:effectRef idx="3">
            <a:schemeClr val="accent3"/>
          </a:effectRef>
          <a:fontRef idx="minor">
            <a:schemeClr val="lt1"/>
          </a:fontRef>
        </dgm:style>
      </dgm:prSet>
      <dgm:spPr/>
      <dgm:t>
        <a:bodyPr/>
        <a:lstStyle/>
        <a:p>
          <a:r>
            <a:rPr lang="it-IT" b="1" dirty="0" smtClean="0">
              <a:solidFill>
                <a:schemeClr val="tx1"/>
              </a:solidFill>
              <a:effectLst/>
              <a:latin typeface="+mj-lt"/>
            </a:rPr>
            <a:t>Contesto e risorse</a:t>
          </a:r>
          <a:endParaRPr lang="it-IT" dirty="0">
            <a:solidFill>
              <a:schemeClr val="tx1"/>
            </a:solidFill>
            <a:latin typeface="+mj-lt"/>
          </a:endParaRPr>
        </a:p>
      </dgm:t>
    </dgm:pt>
    <dgm:pt modelId="{9F04DD3A-F85B-4C5B-9DC0-CD2190CFDCBD}" type="parTrans" cxnId="{6AE8F318-C03C-4F58-B31B-398F41345DF2}">
      <dgm:prSet/>
      <dgm:spPr/>
      <dgm:t>
        <a:bodyPr/>
        <a:lstStyle/>
        <a:p>
          <a:endParaRPr lang="it-IT">
            <a:latin typeface="+mj-lt"/>
          </a:endParaRPr>
        </a:p>
      </dgm:t>
    </dgm:pt>
    <dgm:pt modelId="{1C797B59-F3BC-4313-9726-14B50740460A}" type="sibTrans" cxnId="{6AE8F318-C03C-4F58-B31B-398F41345DF2}">
      <dgm:prSet/>
      <dgm:spPr/>
      <dgm:t>
        <a:bodyPr/>
        <a:lstStyle/>
        <a:p>
          <a:endParaRPr lang="it-IT">
            <a:latin typeface="+mj-lt"/>
          </a:endParaRPr>
        </a:p>
      </dgm:t>
    </dgm:pt>
    <dgm:pt modelId="{0674B843-36EC-426A-B2CF-8F2270E327D4}">
      <dgm:prSet phldrT="[Testo]">
        <dgm:style>
          <a:lnRef idx="0">
            <a:schemeClr val="accent6"/>
          </a:lnRef>
          <a:fillRef idx="3">
            <a:schemeClr val="accent6"/>
          </a:fillRef>
          <a:effectRef idx="3">
            <a:schemeClr val="accent6"/>
          </a:effectRef>
          <a:fontRef idx="minor">
            <a:schemeClr val="lt1"/>
          </a:fontRef>
        </dgm:style>
      </dgm:prSet>
      <dgm:spPr/>
      <dgm:t>
        <a:bodyPr/>
        <a:lstStyle/>
        <a:p>
          <a:r>
            <a:rPr lang="it-IT" b="1" dirty="0" smtClean="0">
              <a:solidFill>
                <a:schemeClr val="tx1"/>
              </a:solidFill>
              <a:effectLst/>
              <a:latin typeface="+mj-lt"/>
            </a:rPr>
            <a:t>Esiti</a:t>
          </a:r>
          <a:endParaRPr lang="it-IT" dirty="0">
            <a:solidFill>
              <a:schemeClr val="tx1"/>
            </a:solidFill>
            <a:latin typeface="+mj-lt"/>
          </a:endParaRPr>
        </a:p>
      </dgm:t>
    </dgm:pt>
    <dgm:pt modelId="{4D0AB07A-94D9-47B0-85CA-499089771FA5}" type="parTrans" cxnId="{0B8D7B11-5E73-452B-8C6D-A7F1FF69265B}">
      <dgm:prSet/>
      <dgm:spPr/>
      <dgm:t>
        <a:bodyPr/>
        <a:lstStyle/>
        <a:p>
          <a:endParaRPr lang="it-IT">
            <a:latin typeface="+mj-lt"/>
          </a:endParaRPr>
        </a:p>
      </dgm:t>
    </dgm:pt>
    <dgm:pt modelId="{0E193AD8-C00A-4EBB-930A-F1E4BEDB5AEF}" type="sibTrans" cxnId="{0B8D7B11-5E73-452B-8C6D-A7F1FF69265B}">
      <dgm:prSet/>
      <dgm:spPr/>
      <dgm:t>
        <a:bodyPr/>
        <a:lstStyle/>
        <a:p>
          <a:endParaRPr lang="it-IT">
            <a:latin typeface="+mj-lt"/>
          </a:endParaRPr>
        </a:p>
      </dgm:t>
    </dgm:pt>
    <dgm:pt modelId="{89BC0F05-E1B1-4BF4-AB83-62A3A5C34597}">
      <dgm:prSet phldrT="[Testo]" custT="1"/>
      <dgm:spPr>
        <a:blipFill rotWithShape="0">
          <a:blip xmlns:r="http://schemas.openxmlformats.org/officeDocument/2006/relationships" r:embed="rId1"/>
          <a:stretch>
            <a:fillRect/>
          </a:stretch>
        </a:blipFill>
      </dgm:spPr>
      <dgm:t>
        <a:bodyPr/>
        <a:lstStyle/>
        <a:p>
          <a:r>
            <a:rPr lang="it-IT" sz="1400" dirty="0" smtClean="0">
              <a:solidFill>
                <a:srgbClr val="000099"/>
              </a:solidFill>
              <a:effectLst/>
              <a:latin typeface="+mj-lt"/>
            </a:rPr>
            <a:t>Risultati scolastici</a:t>
          </a:r>
          <a:endParaRPr lang="it-IT" sz="1400" dirty="0">
            <a:solidFill>
              <a:srgbClr val="000099"/>
            </a:solidFill>
            <a:effectLst/>
            <a:latin typeface="+mj-lt"/>
          </a:endParaRPr>
        </a:p>
      </dgm:t>
    </dgm:pt>
    <dgm:pt modelId="{3B17D807-CA19-403B-A56E-33F4E29F2AA1}" type="parTrans" cxnId="{983EEDD0-907C-4226-BF26-3FE198A571EC}">
      <dgm:prSet/>
      <dgm:spPr/>
      <dgm:t>
        <a:bodyPr/>
        <a:lstStyle/>
        <a:p>
          <a:endParaRPr lang="it-IT">
            <a:latin typeface="+mj-lt"/>
          </a:endParaRPr>
        </a:p>
      </dgm:t>
    </dgm:pt>
    <dgm:pt modelId="{BD8CEAF9-6CBD-4DB4-8FC2-F5CFC885F861}" type="sibTrans" cxnId="{983EEDD0-907C-4226-BF26-3FE198A571EC}">
      <dgm:prSet/>
      <dgm:spPr/>
      <dgm:t>
        <a:bodyPr/>
        <a:lstStyle/>
        <a:p>
          <a:endParaRPr lang="it-IT">
            <a:latin typeface="+mj-lt"/>
          </a:endParaRPr>
        </a:p>
      </dgm:t>
    </dgm:pt>
    <dgm:pt modelId="{40E06B5A-BEF8-4F68-99C4-3A591159804B}">
      <dgm:prSet phldrT="[Testo]">
        <dgm:style>
          <a:lnRef idx="0">
            <a:schemeClr val="accent5"/>
          </a:lnRef>
          <a:fillRef idx="3">
            <a:schemeClr val="accent5"/>
          </a:fillRef>
          <a:effectRef idx="3">
            <a:schemeClr val="accent5"/>
          </a:effectRef>
          <a:fontRef idx="minor">
            <a:schemeClr val="lt1"/>
          </a:fontRef>
        </dgm:style>
      </dgm:prSet>
      <dgm:spPr/>
      <dgm:t>
        <a:bodyPr/>
        <a:lstStyle/>
        <a:p>
          <a:r>
            <a:rPr lang="it-IT" b="1" dirty="0" smtClean="0">
              <a:solidFill>
                <a:schemeClr val="tx1"/>
              </a:solidFill>
              <a:effectLst/>
              <a:latin typeface="+mj-lt"/>
            </a:rPr>
            <a:t>Processi</a:t>
          </a:r>
          <a:r>
            <a:rPr lang="it-IT" b="1" dirty="0" smtClean="0">
              <a:solidFill>
                <a:srgbClr val="000099"/>
              </a:solidFill>
              <a:effectLst/>
              <a:latin typeface="+mj-lt"/>
            </a:rPr>
            <a:t> </a:t>
          </a:r>
          <a:endParaRPr lang="it-IT" dirty="0">
            <a:latin typeface="+mj-lt"/>
          </a:endParaRPr>
        </a:p>
      </dgm:t>
    </dgm:pt>
    <dgm:pt modelId="{E3AB4F78-989A-4401-AD96-5817F661AC95}" type="parTrans" cxnId="{27C4B092-55F1-4AA6-BD9F-4F05D6C185B3}">
      <dgm:prSet/>
      <dgm:spPr/>
      <dgm:t>
        <a:bodyPr/>
        <a:lstStyle/>
        <a:p>
          <a:endParaRPr lang="it-IT">
            <a:latin typeface="+mj-lt"/>
          </a:endParaRPr>
        </a:p>
      </dgm:t>
    </dgm:pt>
    <dgm:pt modelId="{135A1AE8-3C0B-4A95-BB6F-C9CBE337DD9E}" type="sibTrans" cxnId="{27C4B092-55F1-4AA6-BD9F-4F05D6C185B3}">
      <dgm:prSet/>
      <dgm:spPr/>
      <dgm:t>
        <a:bodyPr/>
        <a:lstStyle/>
        <a:p>
          <a:endParaRPr lang="it-IT">
            <a:latin typeface="+mj-lt"/>
          </a:endParaRPr>
        </a:p>
      </dgm:t>
    </dgm:pt>
    <dgm:pt modelId="{34166578-4B01-4692-8E55-980063661DB0}">
      <dgm:prSet phldrT="[Testo]" custT="1"/>
      <dgm:spPr>
        <a:blipFill rotWithShape="0">
          <a:blip xmlns:r="http://schemas.openxmlformats.org/officeDocument/2006/relationships" r:embed="rId1"/>
          <a:stretch>
            <a:fillRect/>
          </a:stretch>
        </a:blipFill>
      </dgm:spPr>
      <dgm:t>
        <a:bodyPr/>
        <a:lstStyle/>
        <a:p>
          <a:r>
            <a:rPr lang="it-IT" sz="1400" dirty="0" smtClean="0">
              <a:solidFill>
                <a:srgbClr val="000099"/>
              </a:solidFill>
              <a:effectLst/>
              <a:latin typeface="+mj-lt"/>
            </a:rPr>
            <a:t>Pratiche educative e didattiche </a:t>
          </a:r>
          <a:endParaRPr lang="it-IT" sz="1400" b="1" dirty="0">
            <a:latin typeface="+mn-lt"/>
          </a:endParaRPr>
        </a:p>
      </dgm:t>
    </dgm:pt>
    <dgm:pt modelId="{B2E22311-761C-4872-A018-9FDC8FA49ACD}" type="parTrans" cxnId="{96646C48-16FD-4B15-A665-6E46E5329DDA}">
      <dgm:prSet/>
      <dgm:spPr/>
      <dgm:t>
        <a:bodyPr/>
        <a:lstStyle/>
        <a:p>
          <a:endParaRPr lang="it-IT">
            <a:latin typeface="+mj-lt"/>
          </a:endParaRPr>
        </a:p>
      </dgm:t>
    </dgm:pt>
    <dgm:pt modelId="{A5EE4658-1BD7-44AD-B9B2-56052D58D8CC}" type="sibTrans" cxnId="{96646C48-16FD-4B15-A665-6E46E5329DDA}">
      <dgm:prSet/>
      <dgm:spPr/>
      <dgm:t>
        <a:bodyPr/>
        <a:lstStyle/>
        <a:p>
          <a:endParaRPr lang="it-IT">
            <a:latin typeface="+mj-lt"/>
          </a:endParaRPr>
        </a:p>
      </dgm:t>
    </dgm:pt>
    <dgm:pt modelId="{E87E0E75-247D-4E79-9917-955E53FE607B}">
      <dgm:prSet custT="1"/>
      <dgm:spPr/>
      <dgm:t>
        <a:bodyPr/>
        <a:lstStyle/>
        <a:p>
          <a:r>
            <a:rPr lang="it-IT" sz="1400" dirty="0" smtClean="0">
              <a:solidFill>
                <a:srgbClr val="000099"/>
              </a:solidFill>
              <a:effectLst/>
              <a:latin typeface="+mj-lt"/>
            </a:rPr>
            <a:t>Risultati nelle prove standardizzate</a:t>
          </a:r>
        </a:p>
      </dgm:t>
    </dgm:pt>
    <dgm:pt modelId="{D03E7DF9-2C96-4029-B3FF-EA5D99DA0835}" type="parTrans" cxnId="{004B371D-1317-45AB-AC8F-7354530FA6FC}">
      <dgm:prSet/>
      <dgm:spPr/>
      <dgm:t>
        <a:bodyPr/>
        <a:lstStyle/>
        <a:p>
          <a:endParaRPr lang="it-IT">
            <a:latin typeface="+mj-lt"/>
          </a:endParaRPr>
        </a:p>
      </dgm:t>
    </dgm:pt>
    <dgm:pt modelId="{6BBBE27C-A8DD-4B54-8C5A-18002667C27B}" type="sibTrans" cxnId="{004B371D-1317-45AB-AC8F-7354530FA6FC}">
      <dgm:prSet/>
      <dgm:spPr/>
      <dgm:t>
        <a:bodyPr/>
        <a:lstStyle/>
        <a:p>
          <a:endParaRPr lang="it-IT">
            <a:latin typeface="+mj-lt"/>
          </a:endParaRPr>
        </a:p>
      </dgm:t>
    </dgm:pt>
    <dgm:pt modelId="{505CF8BF-2A20-4236-8441-4039D1986EF2}">
      <dgm:prSet custT="1"/>
      <dgm:spPr/>
      <dgm:t>
        <a:bodyPr/>
        <a:lstStyle/>
        <a:p>
          <a:r>
            <a:rPr lang="it-IT" sz="1400" dirty="0" smtClean="0">
              <a:solidFill>
                <a:srgbClr val="000099"/>
              </a:solidFill>
              <a:effectLst/>
              <a:latin typeface="+mj-lt"/>
            </a:rPr>
            <a:t>Competenze chiave e di cittadinanza</a:t>
          </a:r>
        </a:p>
      </dgm:t>
    </dgm:pt>
    <dgm:pt modelId="{13A0EB2B-E8C0-4B80-9241-8A5D7362BF6F}" type="parTrans" cxnId="{0FE70832-EEDE-48F2-8540-716B667FCCEE}">
      <dgm:prSet/>
      <dgm:spPr/>
      <dgm:t>
        <a:bodyPr/>
        <a:lstStyle/>
        <a:p>
          <a:endParaRPr lang="it-IT">
            <a:latin typeface="+mj-lt"/>
          </a:endParaRPr>
        </a:p>
      </dgm:t>
    </dgm:pt>
    <dgm:pt modelId="{8325FFB4-5509-460F-930B-CCDE3CCE30A1}" type="sibTrans" cxnId="{0FE70832-EEDE-48F2-8540-716B667FCCEE}">
      <dgm:prSet/>
      <dgm:spPr/>
      <dgm:t>
        <a:bodyPr/>
        <a:lstStyle/>
        <a:p>
          <a:endParaRPr lang="it-IT">
            <a:latin typeface="+mj-lt"/>
          </a:endParaRPr>
        </a:p>
      </dgm:t>
    </dgm:pt>
    <dgm:pt modelId="{7A3FD43A-A160-4344-99BA-9EB557299B95}">
      <dgm:prSet custT="1"/>
      <dgm:spPr/>
      <dgm:t>
        <a:bodyPr/>
        <a:lstStyle/>
        <a:p>
          <a:r>
            <a:rPr lang="it-IT" sz="1400" dirty="0" smtClean="0">
              <a:solidFill>
                <a:srgbClr val="000099"/>
              </a:solidFill>
              <a:effectLst/>
              <a:latin typeface="+mj-lt"/>
            </a:rPr>
            <a:t>Risultati a distanza</a:t>
          </a:r>
          <a:endParaRPr lang="it-IT" sz="1400" dirty="0">
            <a:solidFill>
              <a:srgbClr val="000099"/>
            </a:solidFill>
            <a:effectLst/>
            <a:latin typeface="+mj-lt"/>
          </a:endParaRPr>
        </a:p>
      </dgm:t>
    </dgm:pt>
    <dgm:pt modelId="{D4300519-F55A-459A-B169-8B34F177A2F8}" type="parTrans" cxnId="{9723B7D5-A898-4F9F-AE27-37DCFE39C06B}">
      <dgm:prSet/>
      <dgm:spPr/>
      <dgm:t>
        <a:bodyPr/>
        <a:lstStyle/>
        <a:p>
          <a:endParaRPr lang="it-IT">
            <a:latin typeface="+mj-lt"/>
          </a:endParaRPr>
        </a:p>
      </dgm:t>
    </dgm:pt>
    <dgm:pt modelId="{386F4A64-82CF-41FB-878F-5F89BB3718CC}" type="sibTrans" cxnId="{9723B7D5-A898-4F9F-AE27-37DCFE39C06B}">
      <dgm:prSet/>
      <dgm:spPr/>
      <dgm:t>
        <a:bodyPr/>
        <a:lstStyle/>
        <a:p>
          <a:endParaRPr lang="it-IT">
            <a:latin typeface="+mj-lt"/>
          </a:endParaRPr>
        </a:p>
      </dgm:t>
    </dgm:pt>
    <dgm:pt modelId="{3329877E-EDFB-4728-AB4D-B7455FAF4EF5}">
      <dgm:prSet custT="1"/>
      <dgm:spPr/>
      <dgm:t>
        <a:bodyPr/>
        <a:lstStyle/>
        <a:p>
          <a:r>
            <a:rPr lang="it-IT" sz="1400" dirty="0" smtClean="0">
              <a:solidFill>
                <a:srgbClr val="000099"/>
              </a:solidFill>
              <a:effectLst/>
              <a:latin typeface="+mj-lt"/>
            </a:rPr>
            <a:t>Pratiche gestionali e organizzative </a:t>
          </a:r>
          <a:endParaRPr lang="it-IT" sz="1400" b="1" dirty="0" smtClean="0">
            <a:solidFill>
              <a:srgbClr val="000099"/>
            </a:solidFill>
            <a:effectLst/>
            <a:latin typeface="+mn-lt"/>
          </a:endParaRPr>
        </a:p>
      </dgm:t>
    </dgm:pt>
    <dgm:pt modelId="{191AB70B-0BAE-427F-A8D7-88E46AEA101D}" type="parTrans" cxnId="{BEC9C6AF-3600-4984-99D0-73A756E760BC}">
      <dgm:prSet/>
      <dgm:spPr/>
      <dgm:t>
        <a:bodyPr/>
        <a:lstStyle/>
        <a:p>
          <a:endParaRPr lang="it-IT">
            <a:latin typeface="+mj-lt"/>
          </a:endParaRPr>
        </a:p>
      </dgm:t>
    </dgm:pt>
    <dgm:pt modelId="{9483056C-8E26-4703-8F65-03128DF7DC59}" type="sibTrans" cxnId="{BEC9C6AF-3600-4984-99D0-73A756E760BC}">
      <dgm:prSet/>
      <dgm:spPr/>
      <dgm:t>
        <a:bodyPr/>
        <a:lstStyle/>
        <a:p>
          <a:endParaRPr lang="it-IT">
            <a:latin typeface="+mj-lt"/>
          </a:endParaRPr>
        </a:p>
      </dgm:t>
    </dgm:pt>
    <dgm:pt modelId="{5DBEC077-4203-446B-83EE-33915AB9D5BE}">
      <dgm:prSet custT="1"/>
      <dgm:spPr>
        <a:blipFill rotWithShape="0">
          <a:blip xmlns:r="http://schemas.openxmlformats.org/officeDocument/2006/relationships" r:embed="rId1"/>
          <a:stretch>
            <a:fillRect/>
          </a:stretch>
        </a:blipFill>
      </dgm:spPr>
      <dgm:t>
        <a:bodyPr/>
        <a:lstStyle/>
        <a:p>
          <a:r>
            <a:rPr lang="it-IT" sz="2000" i="1" dirty="0" smtClean="0">
              <a:solidFill>
                <a:srgbClr val="000099"/>
              </a:solidFill>
              <a:effectLst/>
              <a:latin typeface="+mj-lt"/>
            </a:rPr>
            <a:t>Processo di autovalutazione</a:t>
          </a:r>
          <a:endParaRPr lang="it-IT" sz="2000" i="1" dirty="0">
            <a:solidFill>
              <a:srgbClr val="000099"/>
            </a:solidFill>
            <a:latin typeface="+mj-lt"/>
          </a:endParaRPr>
        </a:p>
      </dgm:t>
    </dgm:pt>
    <dgm:pt modelId="{72FC69F3-7DAB-406B-B5AB-0DAE6D5EBFB3}" type="parTrans" cxnId="{0ACFDE9E-78D3-4248-B7D2-BED705E40D2B}">
      <dgm:prSet/>
      <dgm:spPr/>
      <dgm:t>
        <a:bodyPr/>
        <a:lstStyle/>
        <a:p>
          <a:endParaRPr lang="it-IT">
            <a:latin typeface="+mj-lt"/>
          </a:endParaRPr>
        </a:p>
      </dgm:t>
    </dgm:pt>
    <dgm:pt modelId="{72C9C2B1-753D-428E-9C80-551B9A75BA46}" type="sibTrans" cxnId="{0ACFDE9E-78D3-4248-B7D2-BED705E40D2B}">
      <dgm:prSet/>
      <dgm:spPr/>
      <dgm:t>
        <a:bodyPr/>
        <a:lstStyle/>
        <a:p>
          <a:endParaRPr lang="it-IT">
            <a:latin typeface="+mj-lt"/>
          </a:endParaRPr>
        </a:p>
      </dgm:t>
    </dgm:pt>
    <dgm:pt modelId="{4350DB90-DA87-4A0C-821C-04E1B75EC205}">
      <dgm:prSet>
        <dgm:style>
          <a:lnRef idx="0">
            <a:schemeClr val="accent2"/>
          </a:lnRef>
          <a:fillRef idx="3">
            <a:schemeClr val="accent2"/>
          </a:fillRef>
          <a:effectRef idx="3">
            <a:schemeClr val="accent2"/>
          </a:effectRef>
          <a:fontRef idx="minor">
            <a:schemeClr val="lt1"/>
          </a:fontRef>
        </dgm:style>
      </dgm:prSet>
      <dgm:spPr>
        <a:solidFill>
          <a:schemeClr val="accent2">
            <a:lumMod val="60000"/>
            <a:lumOff val="40000"/>
          </a:schemeClr>
        </a:solidFill>
      </dgm:spPr>
      <dgm:t>
        <a:bodyPr/>
        <a:lstStyle/>
        <a:p>
          <a:r>
            <a:rPr lang="it-IT" b="1" dirty="0" smtClean="0">
              <a:solidFill>
                <a:schemeClr val="tx1"/>
              </a:solidFill>
              <a:effectLst/>
              <a:latin typeface="+mj-lt"/>
            </a:rPr>
            <a:t>Individuazione delle priorità</a:t>
          </a:r>
        </a:p>
      </dgm:t>
    </dgm:pt>
    <dgm:pt modelId="{6C4750BB-18F2-4EDC-AFAC-B03EC9AA0D69}" type="parTrans" cxnId="{FC3E19AD-34BA-431F-8AEB-E17392ED7119}">
      <dgm:prSet/>
      <dgm:spPr/>
      <dgm:t>
        <a:bodyPr/>
        <a:lstStyle/>
        <a:p>
          <a:endParaRPr lang="it-IT">
            <a:latin typeface="+mj-lt"/>
          </a:endParaRPr>
        </a:p>
      </dgm:t>
    </dgm:pt>
    <dgm:pt modelId="{3F0A656B-8CCB-49C8-A54F-D51788C32FB8}" type="sibTrans" cxnId="{FC3E19AD-34BA-431F-8AEB-E17392ED7119}">
      <dgm:prSet/>
      <dgm:spPr/>
      <dgm:t>
        <a:bodyPr/>
        <a:lstStyle/>
        <a:p>
          <a:endParaRPr lang="it-IT">
            <a:latin typeface="+mj-lt"/>
          </a:endParaRPr>
        </a:p>
      </dgm:t>
    </dgm:pt>
    <dgm:pt modelId="{084278AF-7D62-4F0F-83B5-03D18BE1A638}">
      <dgm:prSet custT="1"/>
      <dgm:spPr>
        <a:blipFill rotWithShape="0">
          <a:blip xmlns:r="http://schemas.openxmlformats.org/officeDocument/2006/relationships" r:embed="rId1"/>
          <a:stretch>
            <a:fillRect/>
          </a:stretch>
        </a:blipFill>
      </dgm:spPr>
      <dgm:t>
        <a:bodyPr/>
        <a:lstStyle/>
        <a:p>
          <a:r>
            <a:rPr lang="it-IT" sz="1400" b="1" dirty="0" smtClean="0">
              <a:solidFill>
                <a:srgbClr val="000099"/>
              </a:solidFill>
              <a:effectLst/>
              <a:latin typeface="+mj-lt"/>
            </a:rPr>
            <a:t>Priorità  e Traguardi </a:t>
          </a:r>
        </a:p>
      </dgm:t>
    </dgm:pt>
    <dgm:pt modelId="{3CE87BF6-6E1F-48AF-9B83-322A49A2C2A1}" type="parTrans" cxnId="{9D27B004-DA67-42FF-A583-452B284E45FA}">
      <dgm:prSet/>
      <dgm:spPr/>
      <dgm:t>
        <a:bodyPr/>
        <a:lstStyle/>
        <a:p>
          <a:endParaRPr lang="it-IT">
            <a:latin typeface="+mj-lt"/>
          </a:endParaRPr>
        </a:p>
      </dgm:t>
    </dgm:pt>
    <dgm:pt modelId="{DFC50C5A-51B4-444F-8509-29408EDB03EB}" type="sibTrans" cxnId="{9D27B004-DA67-42FF-A583-452B284E45FA}">
      <dgm:prSet/>
      <dgm:spPr/>
      <dgm:t>
        <a:bodyPr/>
        <a:lstStyle/>
        <a:p>
          <a:endParaRPr lang="it-IT">
            <a:latin typeface="+mj-lt"/>
          </a:endParaRPr>
        </a:p>
      </dgm:t>
    </dgm:pt>
    <dgm:pt modelId="{353AF4B9-5EB1-4898-81B5-7A89B153859C}">
      <dgm:prSet custT="1"/>
      <dgm:spPr/>
      <dgm:t>
        <a:bodyPr/>
        <a:lstStyle/>
        <a:p>
          <a:r>
            <a:rPr lang="it-IT" sz="1400" b="1" dirty="0" smtClean="0">
              <a:solidFill>
                <a:srgbClr val="000099"/>
              </a:solidFill>
              <a:effectLst/>
              <a:latin typeface="+mj-lt"/>
            </a:rPr>
            <a:t>Obiettivi di processo </a:t>
          </a:r>
        </a:p>
      </dgm:t>
    </dgm:pt>
    <dgm:pt modelId="{E355C1BC-3292-4629-BB18-838F81700753}" type="parTrans" cxnId="{F3F4747D-F86F-4F36-A56A-462788DC6820}">
      <dgm:prSet/>
      <dgm:spPr/>
      <dgm:t>
        <a:bodyPr/>
        <a:lstStyle/>
        <a:p>
          <a:endParaRPr lang="it-IT">
            <a:latin typeface="+mj-lt"/>
          </a:endParaRPr>
        </a:p>
      </dgm:t>
    </dgm:pt>
    <dgm:pt modelId="{E582164A-B0CA-4897-BB66-802DA84F0024}" type="sibTrans" cxnId="{F3F4747D-F86F-4F36-A56A-462788DC6820}">
      <dgm:prSet/>
      <dgm:spPr/>
      <dgm:t>
        <a:bodyPr/>
        <a:lstStyle/>
        <a:p>
          <a:endParaRPr lang="it-IT">
            <a:latin typeface="+mj-lt"/>
          </a:endParaRPr>
        </a:p>
      </dgm:t>
    </dgm:pt>
    <dgm:pt modelId="{9A3F4ADE-05C8-4370-8891-0EC1ECBF673B}">
      <dgm:prSet custT="1"/>
      <dgm:spPr/>
      <dgm:t>
        <a:bodyPr/>
        <a:lstStyle/>
        <a:p>
          <a:r>
            <a:rPr lang="it-IT" sz="1400" dirty="0" smtClean="0">
              <a:solidFill>
                <a:srgbClr val="000099"/>
              </a:solidFill>
              <a:effectLst/>
              <a:latin typeface="+mj-lt"/>
            </a:rPr>
            <a:t>Risorse  professionali</a:t>
          </a:r>
          <a:endParaRPr lang="it-IT" sz="1400" dirty="0">
            <a:latin typeface="+mj-lt"/>
          </a:endParaRPr>
        </a:p>
      </dgm:t>
    </dgm:pt>
    <dgm:pt modelId="{0966B72E-5024-4B5D-9F82-8383BDB145EF}" type="sibTrans" cxnId="{2F5DA76E-5EB7-43D7-8E2F-8F50CD7C50EF}">
      <dgm:prSet/>
      <dgm:spPr/>
      <dgm:t>
        <a:bodyPr/>
        <a:lstStyle/>
        <a:p>
          <a:endParaRPr lang="it-IT">
            <a:latin typeface="+mj-lt"/>
          </a:endParaRPr>
        </a:p>
      </dgm:t>
    </dgm:pt>
    <dgm:pt modelId="{B1368A32-CC88-4CB2-8440-A9C6E2721780}" type="parTrans" cxnId="{2F5DA76E-5EB7-43D7-8E2F-8F50CD7C50EF}">
      <dgm:prSet/>
      <dgm:spPr/>
      <dgm:t>
        <a:bodyPr/>
        <a:lstStyle/>
        <a:p>
          <a:endParaRPr lang="it-IT">
            <a:latin typeface="+mj-lt"/>
          </a:endParaRPr>
        </a:p>
      </dgm:t>
    </dgm:pt>
    <dgm:pt modelId="{187D2ABF-4A65-4A42-BF26-F7018978021F}">
      <dgm:prSet custT="1"/>
      <dgm:spPr/>
      <dgm:t>
        <a:bodyPr/>
        <a:lstStyle/>
        <a:p>
          <a:r>
            <a:rPr lang="it-IT" sz="1400" dirty="0" smtClean="0">
              <a:solidFill>
                <a:srgbClr val="000099"/>
              </a:solidFill>
              <a:effectLst/>
              <a:latin typeface="+mj-lt"/>
            </a:rPr>
            <a:t>Risorse economiche e materiali</a:t>
          </a:r>
        </a:p>
      </dgm:t>
    </dgm:pt>
    <dgm:pt modelId="{3B7A1036-8F10-4E75-AE95-7FBB879155E4}" type="sibTrans" cxnId="{A7F5D587-6C80-4369-AA95-23C0BF5A98BD}">
      <dgm:prSet/>
      <dgm:spPr/>
      <dgm:t>
        <a:bodyPr/>
        <a:lstStyle/>
        <a:p>
          <a:endParaRPr lang="it-IT">
            <a:latin typeface="+mj-lt"/>
          </a:endParaRPr>
        </a:p>
      </dgm:t>
    </dgm:pt>
    <dgm:pt modelId="{FD7EE07B-8A9B-44FB-852E-FC2A9A7F2E4F}" type="parTrans" cxnId="{A7F5D587-6C80-4369-AA95-23C0BF5A98BD}">
      <dgm:prSet/>
      <dgm:spPr/>
      <dgm:t>
        <a:bodyPr/>
        <a:lstStyle/>
        <a:p>
          <a:endParaRPr lang="it-IT">
            <a:latin typeface="+mj-lt"/>
          </a:endParaRPr>
        </a:p>
      </dgm:t>
    </dgm:pt>
    <dgm:pt modelId="{1DDA9E92-2A53-48ED-B8BD-40D743B60D53}">
      <dgm:prSet custT="1"/>
      <dgm:spPr/>
      <dgm:t>
        <a:bodyPr/>
        <a:lstStyle/>
        <a:p>
          <a:r>
            <a:rPr lang="it-IT" sz="1400" dirty="0" smtClean="0">
              <a:solidFill>
                <a:srgbClr val="000099"/>
              </a:solidFill>
              <a:effectLst/>
              <a:latin typeface="+mj-lt"/>
            </a:rPr>
            <a:t>Territorio e capitale sociale</a:t>
          </a:r>
        </a:p>
      </dgm:t>
    </dgm:pt>
    <dgm:pt modelId="{D9E22912-333C-4C54-9774-40475D7DFB44}" type="sibTrans" cxnId="{5CECD218-92EC-4BD2-B68E-C9933139713F}">
      <dgm:prSet/>
      <dgm:spPr/>
      <dgm:t>
        <a:bodyPr/>
        <a:lstStyle/>
        <a:p>
          <a:endParaRPr lang="it-IT">
            <a:latin typeface="+mj-lt"/>
          </a:endParaRPr>
        </a:p>
      </dgm:t>
    </dgm:pt>
    <dgm:pt modelId="{CCF18C7A-863C-4983-94C5-D75FD662BADE}" type="parTrans" cxnId="{5CECD218-92EC-4BD2-B68E-C9933139713F}">
      <dgm:prSet/>
      <dgm:spPr/>
      <dgm:t>
        <a:bodyPr/>
        <a:lstStyle/>
        <a:p>
          <a:endParaRPr lang="it-IT">
            <a:latin typeface="+mj-lt"/>
          </a:endParaRPr>
        </a:p>
      </dgm:t>
    </dgm:pt>
    <dgm:pt modelId="{958F0D07-E355-4C10-A60D-FFAA88673343}">
      <dgm:prSet phldrT="[Testo]" custT="1"/>
      <dgm:spPr>
        <a:blipFill rotWithShape="0">
          <a:blip xmlns:r="http://schemas.openxmlformats.org/officeDocument/2006/relationships" r:embed="rId1"/>
          <a:stretch>
            <a:fillRect/>
          </a:stretch>
        </a:blipFill>
      </dgm:spPr>
      <dgm:t>
        <a:bodyPr/>
        <a:lstStyle/>
        <a:p>
          <a:r>
            <a:rPr lang="it-IT" sz="1400" dirty="0" smtClean="0">
              <a:solidFill>
                <a:srgbClr val="000099"/>
              </a:solidFill>
              <a:effectLst/>
              <a:latin typeface="+mj-lt"/>
            </a:rPr>
            <a:t>Popolazione scolastica</a:t>
          </a:r>
          <a:endParaRPr lang="it-IT" sz="1400" dirty="0">
            <a:latin typeface="+mj-lt"/>
          </a:endParaRPr>
        </a:p>
      </dgm:t>
    </dgm:pt>
    <dgm:pt modelId="{51297F2E-069F-4E88-B3B7-0FA917F4FF4F}" type="sibTrans" cxnId="{B2A38C4F-0346-4613-BB8C-C3E7CE3F97DD}">
      <dgm:prSet/>
      <dgm:spPr/>
      <dgm:t>
        <a:bodyPr/>
        <a:lstStyle/>
        <a:p>
          <a:endParaRPr lang="it-IT">
            <a:latin typeface="+mj-lt"/>
          </a:endParaRPr>
        </a:p>
      </dgm:t>
    </dgm:pt>
    <dgm:pt modelId="{E75DC9B6-932E-4530-A925-BD3261C80037}" type="parTrans" cxnId="{B2A38C4F-0346-4613-BB8C-C3E7CE3F97DD}">
      <dgm:prSet/>
      <dgm:spPr/>
      <dgm:t>
        <a:bodyPr/>
        <a:lstStyle/>
        <a:p>
          <a:endParaRPr lang="it-IT">
            <a:latin typeface="+mj-lt"/>
          </a:endParaRPr>
        </a:p>
      </dgm:t>
    </dgm:pt>
    <dgm:pt modelId="{7C8178B3-A135-43ED-91E6-2E6A01B1006D}" type="pres">
      <dgm:prSet presAssocID="{F2AD9728-6973-4A02-94DC-2EB59336F5C6}" presName="Name0" presStyleCnt="0">
        <dgm:presLayoutVars>
          <dgm:dir/>
          <dgm:animLvl val="lvl"/>
          <dgm:resizeHandles val="exact"/>
        </dgm:presLayoutVars>
      </dgm:prSet>
      <dgm:spPr/>
      <dgm:t>
        <a:bodyPr/>
        <a:lstStyle/>
        <a:p>
          <a:endParaRPr lang="it-IT"/>
        </a:p>
      </dgm:t>
    </dgm:pt>
    <dgm:pt modelId="{97598A91-7CE5-43B7-AF2A-46AD277E95BA}" type="pres">
      <dgm:prSet presAssocID="{6DF4A4F8-C053-4525-B1D5-2EC66D444FE3}" presName="linNode" presStyleCnt="0"/>
      <dgm:spPr/>
    </dgm:pt>
    <dgm:pt modelId="{27ACCA1F-2435-4031-B357-31DDB4E14BA0}" type="pres">
      <dgm:prSet presAssocID="{6DF4A4F8-C053-4525-B1D5-2EC66D444FE3}" presName="parentText" presStyleLbl="node1" presStyleIdx="0" presStyleCnt="5">
        <dgm:presLayoutVars>
          <dgm:chMax val="1"/>
          <dgm:bulletEnabled val="1"/>
        </dgm:presLayoutVars>
      </dgm:prSet>
      <dgm:spPr/>
      <dgm:t>
        <a:bodyPr/>
        <a:lstStyle/>
        <a:p>
          <a:endParaRPr lang="it-IT"/>
        </a:p>
      </dgm:t>
    </dgm:pt>
    <dgm:pt modelId="{EAEAC85C-F2DC-449D-9A99-B23942F3980C}" type="pres">
      <dgm:prSet presAssocID="{6DF4A4F8-C053-4525-B1D5-2EC66D444FE3}" presName="descendantText" presStyleLbl="alignAccFollowNode1" presStyleIdx="0" presStyleCnt="4" custLinFactNeighborX="787" custLinFactNeighborY="3718">
        <dgm:presLayoutVars>
          <dgm:bulletEnabled val="1"/>
        </dgm:presLayoutVars>
      </dgm:prSet>
      <dgm:spPr/>
      <dgm:t>
        <a:bodyPr/>
        <a:lstStyle/>
        <a:p>
          <a:endParaRPr lang="it-IT"/>
        </a:p>
      </dgm:t>
    </dgm:pt>
    <dgm:pt modelId="{499BAD7A-E8E0-4D92-A548-B64554052217}" type="pres">
      <dgm:prSet presAssocID="{1C797B59-F3BC-4313-9726-14B50740460A}" presName="sp" presStyleCnt="0"/>
      <dgm:spPr/>
    </dgm:pt>
    <dgm:pt modelId="{DA854C56-97F7-40B7-B4A9-F39E3FDACA0B}" type="pres">
      <dgm:prSet presAssocID="{0674B843-36EC-426A-B2CF-8F2270E327D4}" presName="linNode" presStyleCnt="0"/>
      <dgm:spPr/>
    </dgm:pt>
    <dgm:pt modelId="{B5DB8D75-268F-4743-9EE7-06B947345A17}" type="pres">
      <dgm:prSet presAssocID="{0674B843-36EC-426A-B2CF-8F2270E327D4}" presName="parentText" presStyleLbl="node1" presStyleIdx="1" presStyleCnt="5">
        <dgm:presLayoutVars>
          <dgm:chMax val="1"/>
          <dgm:bulletEnabled val="1"/>
        </dgm:presLayoutVars>
      </dgm:prSet>
      <dgm:spPr/>
      <dgm:t>
        <a:bodyPr/>
        <a:lstStyle/>
        <a:p>
          <a:endParaRPr lang="it-IT"/>
        </a:p>
      </dgm:t>
    </dgm:pt>
    <dgm:pt modelId="{1EFC256D-A60B-40AC-93D5-DABF64B9B3C9}" type="pres">
      <dgm:prSet presAssocID="{0674B843-36EC-426A-B2CF-8F2270E327D4}" presName="descendantText" presStyleLbl="alignAccFollowNode1" presStyleIdx="1" presStyleCnt="4">
        <dgm:presLayoutVars>
          <dgm:bulletEnabled val="1"/>
        </dgm:presLayoutVars>
      </dgm:prSet>
      <dgm:spPr/>
      <dgm:t>
        <a:bodyPr/>
        <a:lstStyle/>
        <a:p>
          <a:endParaRPr lang="it-IT"/>
        </a:p>
      </dgm:t>
    </dgm:pt>
    <dgm:pt modelId="{EDA9C3E5-7BA2-4411-83DB-D46F5C94D82A}" type="pres">
      <dgm:prSet presAssocID="{0E193AD8-C00A-4EBB-930A-F1E4BEDB5AEF}" presName="sp" presStyleCnt="0"/>
      <dgm:spPr/>
    </dgm:pt>
    <dgm:pt modelId="{346E8088-91E7-4E14-AC37-AD77048248D7}" type="pres">
      <dgm:prSet presAssocID="{40E06B5A-BEF8-4F68-99C4-3A591159804B}" presName="linNode" presStyleCnt="0"/>
      <dgm:spPr/>
    </dgm:pt>
    <dgm:pt modelId="{2B91D0F6-4D5A-4595-881D-CC3B4305FA83}" type="pres">
      <dgm:prSet presAssocID="{40E06B5A-BEF8-4F68-99C4-3A591159804B}" presName="parentText" presStyleLbl="node1" presStyleIdx="2" presStyleCnt="5">
        <dgm:presLayoutVars>
          <dgm:chMax val="1"/>
          <dgm:bulletEnabled val="1"/>
        </dgm:presLayoutVars>
      </dgm:prSet>
      <dgm:spPr/>
      <dgm:t>
        <a:bodyPr/>
        <a:lstStyle/>
        <a:p>
          <a:endParaRPr lang="it-IT"/>
        </a:p>
      </dgm:t>
    </dgm:pt>
    <dgm:pt modelId="{22390086-C2A1-4EE8-841B-1097A54EEFBD}" type="pres">
      <dgm:prSet presAssocID="{40E06B5A-BEF8-4F68-99C4-3A591159804B}" presName="descendantText" presStyleLbl="alignAccFollowNode1" presStyleIdx="2" presStyleCnt="4" custScaleY="87914">
        <dgm:presLayoutVars>
          <dgm:bulletEnabled val="1"/>
        </dgm:presLayoutVars>
      </dgm:prSet>
      <dgm:spPr/>
      <dgm:t>
        <a:bodyPr/>
        <a:lstStyle/>
        <a:p>
          <a:endParaRPr lang="it-IT"/>
        </a:p>
      </dgm:t>
    </dgm:pt>
    <dgm:pt modelId="{77E902FD-1E74-4198-B58A-C41908C74E6A}" type="pres">
      <dgm:prSet presAssocID="{135A1AE8-3C0B-4A95-BB6F-C9CBE337DD9E}" presName="sp" presStyleCnt="0"/>
      <dgm:spPr/>
    </dgm:pt>
    <dgm:pt modelId="{84F71E6A-E73D-4301-A011-C01734DCCC5E}" type="pres">
      <dgm:prSet presAssocID="{5DBEC077-4203-446B-83EE-33915AB9D5BE}" presName="linNode" presStyleCnt="0"/>
      <dgm:spPr/>
    </dgm:pt>
    <dgm:pt modelId="{E7ACAE21-0FE8-40AF-8C61-AAE9189461D0}" type="pres">
      <dgm:prSet presAssocID="{5DBEC077-4203-446B-83EE-33915AB9D5BE}" presName="parentText" presStyleLbl="node1" presStyleIdx="3" presStyleCnt="5" custScaleX="277778" custScaleY="41521" custLinFactNeighborX="2461" custLinFactNeighborY="-1620">
        <dgm:presLayoutVars>
          <dgm:chMax val="1"/>
          <dgm:bulletEnabled val="1"/>
        </dgm:presLayoutVars>
      </dgm:prSet>
      <dgm:spPr/>
      <dgm:t>
        <a:bodyPr/>
        <a:lstStyle/>
        <a:p>
          <a:endParaRPr lang="it-IT"/>
        </a:p>
      </dgm:t>
    </dgm:pt>
    <dgm:pt modelId="{E536F07E-66BD-44EC-9C97-9364F60C25F6}" type="pres">
      <dgm:prSet presAssocID="{72C9C2B1-753D-428E-9C80-551B9A75BA46}" presName="sp" presStyleCnt="0"/>
      <dgm:spPr/>
    </dgm:pt>
    <dgm:pt modelId="{75898B43-F141-412C-B19C-445FC9724653}" type="pres">
      <dgm:prSet presAssocID="{4350DB90-DA87-4A0C-821C-04E1B75EC205}" presName="linNode" presStyleCnt="0"/>
      <dgm:spPr/>
    </dgm:pt>
    <dgm:pt modelId="{7130E74B-2A67-4B20-BFF9-976D527C7074}" type="pres">
      <dgm:prSet presAssocID="{4350DB90-DA87-4A0C-821C-04E1B75EC205}" presName="parentText" presStyleLbl="node1" presStyleIdx="4" presStyleCnt="5">
        <dgm:presLayoutVars>
          <dgm:chMax val="1"/>
          <dgm:bulletEnabled val="1"/>
        </dgm:presLayoutVars>
      </dgm:prSet>
      <dgm:spPr/>
      <dgm:t>
        <a:bodyPr/>
        <a:lstStyle/>
        <a:p>
          <a:endParaRPr lang="it-IT"/>
        </a:p>
      </dgm:t>
    </dgm:pt>
    <dgm:pt modelId="{5FCFE73D-34A5-4DF5-8607-44E9B896B597}" type="pres">
      <dgm:prSet presAssocID="{4350DB90-DA87-4A0C-821C-04E1B75EC205}" presName="descendantText" presStyleLbl="alignAccFollowNode1" presStyleIdx="3" presStyleCnt="4">
        <dgm:presLayoutVars>
          <dgm:bulletEnabled val="1"/>
        </dgm:presLayoutVars>
      </dgm:prSet>
      <dgm:spPr/>
      <dgm:t>
        <a:bodyPr/>
        <a:lstStyle/>
        <a:p>
          <a:endParaRPr lang="it-IT"/>
        </a:p>
      </dgm:t>
    </dgm:pt>
  </dgm:ptLst>
  <dgm:cxnLst>
    <dgm:cxn modelId="{E0993698-476C-4CA8-AF4E-D1F9A5E17CE0}" type="presOf" srcId="{89BC0F05-E1B1-4BF4-AB83-62A3A5C34597}" destId="{1EFC256D-A60B-40AC-93D5-DABF64B9B3C9}" srcOrd="0" destOrd="0" presId="urn:microsoft.com/office/officeart/2005/8/layout/vList5"/>
    <dgm:cxn modelId="{0F5EC8F0-9BC2-48AA-AE2F-8E8637201143}" type="presOf" srcId="{1DDA9E92-2A53-48ED-B8BD-40D743B60D53}" destId="{EAEAC85C-F2DC-449D-9A99-B23942F3980C}" srcOrd="0" destOrd="1" presId="urn:microsoft.com/office/officeart/2005/8/layout/vList5"/>
    <dgm:cxn modelId="{27C4B092-55F1-4AA6-BD9F-4F05D6C185B3}" srcId="{F2AD9728-6973-4A02-94DC-2EB59336F5C6}" destId="{40E06B5A-BEF8-4F68-99C4-3A591159804B}" srcOrd="2" destOrd="0" parTransId="{E3AB4F78-989A-4401-AD96-5817F661AC95}" sibTransId="{135A1AE8-3C0B-4A95-BB6F-C9CBE337DD9E}"/>
    <dgm:cxn modelId="{9BF1EE5F-A3F4-4FFA-9DD2-B6881B52B031}" type="presOf" srcId="{6DF4A4F8-C053-4525-B1D5-2EC66D444FE3}" destId="{27ACCA1F-2435-4031-B357-31DDB4E14BA0}" srcOrd="0" destOrd="0" presId="urn:microsoft.com/office/officeart/2005/8/layout/vList5"/>
    <dgm:cxn modelId="{5CECD218-92EC-4BD2-B68E-C9933139713F}" srcId="{6DF4A4F8-C053-4525-B1D5-2EC66D444FE3}" destId="{1DDA9E92-2A53-48ED-B8BD-40D743B60D53}" srcOrd="1" destOrd="0" parTransId="{CCF18C7A-863C-4983-94C5-D75FD662BADE}" sibTransId="{D9E22912-333C-4C54-9774-40475D7DFB44}"/>
    <dgm:cxn modelId="{FC3E19AD-34BA-431F-8AEB-E17392ED7119}" srcId="{F2AD9728-6973-4A02-94DC-2EB59336F5C6}" destId="{4350DB90-DA87-4A0C-821C-04E1B75EC205}" srcOrd="4" destOrd="0" parTransId="{6C4750BB-18F2-4EDC-AFAC-B03EC9AA0D69}" sibTransId="{3F0A656B-8CCB-49C8-A54F-D51788C32FB8}"/>
    <dgm:cxn modelId="{0ACFDE9E-78D3-4248-B7D2-BED705E40D2B}" srcId="{F2AD9728-6973-4A02-94DC-2EB59336F5C6}" destId="{5DBEC077-4203-446B-83EE-33915AB9D5BE}" srcOrd="3" destOrd="0" parTransId="{72FC69F3-7DAB-406B-B5AB-0DAE6D5EBFB3}" sibTransId="{72C9C2B1-753D-428E-9C80-551B9A75BA46}"/>
    <dgm:cxn modelId="{BB5A2AAC-4556-43F3-9448-037CC5A99F20}" type="presOf" srcId="{F2AD9728-6973-4A02-94DC-2EB59336F5C6}" destId="{7C8178B3-A135-43ED-91E6-2E6A01B1006D}" srcOrd="0" destOrd="0" presId="urn:microsoft.com/office/officeart/2005/8/layout/vList5"/>
    <dgm:cxn modelId="{B69AC292-ADED-4DE2-9970-2D8DFC7A6548}" type="presOf" srcId="{34166578-4B01-4692-8E55-980063661DB0}" destId="{22390086-C2A1-4EE8-841B-1097A54EEFBD}" srcOrd="0" destOrd="0" presId="urn:microsoft.com/office/officeart/2005/8/layout/vList5"/>
    <dgm:cxn modelId="{9D27B004-DA67-42FF-A583-452B284E45FA}" srcId="{4350DB90-DA87-4A0C-821C-04E1B75EC205}" destId="{084278AF-7D62-4F0F-83B5-03D18BE1A638}" srcOrd="0" destOrd="0" parTransId="{3CE87BF6-6E1F-48AF-9B83-322A49A2C2A1}" sibTransId="{DFC50C5A-51B4-444F-8509-29408EDB03EB}"/>
    <dgm:cxn modelId="{8500DE0B-E073-4786-972A-287D065F4C97}" type="presOf" srcId="{0674B843-36EC-426A-B2CF-8F2270E327D4}" destId="{B5DB8D75-268F-4743-9EE7-06B947345A17}" srcOrd="0" destOrd="0" presId="urn:microsoft.com/office/officeart/2005/8/layout/vList5"/>
    <dgm:cxn modelId="{49F04895-C77F-4843-A14F-B9328A90D33F}" type="presOf" srcId="{E87E0E75-247D-4E79-9917-955E53FE607B}" destId="{1EFC256D-A60B-40AC-93D5-DABF64B9B3C9}" srcOrd="0" destOrd="1" presId="urn:microsoft.com/office/officeart/2005/8/layout/vList5"/>
    <dgm:cxn modelId="{983EEDD0-907C-4226-BF26-3FE198A571EC}" srcId="{0674B843-36EC-426A-B2CF-8F2270E327D4}" destId="{89BC0F05-E1B1-4BF4-AB83-62A3A5C34597}" srcOrd="0" destOrd="0" parTransId="{3B17D807-CA19-403B-A56E-33F4E29F2AA1}" sibTransId="{BD8CEAF9-6CBD-4DB4-8FC2-F5CFC885F861}"/>
    <dgm:cxn modelId="{BB7A3A28-06FA-4C88-9DDB-20989FB59093}" type="presOf" srcId="{958F0D07-E355-4C10-A60D-FFAA88673343}" destId="{EAEAC85C-F2DC-449D-9A99-B23942F3980C}" srcOrd="0" destOrd="0" presId="urn:microsoft.com/office/officeart/2005/8/layout/vList5"/>
    <dgm:cxn modelId="{0B8D7B11-5E73-452B-8C6D-A7F1FF69265B}" srcId="{F2AD9728-6973-4A02-94DC-2EB59336F5C6}" destId="{0674B843-36EC-426A-B2CF-8F2270E327D4}" srcOrd="1" destOrd="0" parTransId="{4D0AB07A-94D9-47B0-85CA-499089771FA5}" sibTransId="{0E193AD8-C00A-4EBB-930A-F1E4BEDB5AEF}"/>
    <dgm:cxn modelId="{B2A38C4F-0346-4613-BB8C-C3E7CE3F97DD}" srcId="{6DF4A4F8-C053-4525-B1D5-2EC66D444FE3}" destId="{958F0D07-E355-4C10-A60D-FFAA88673343}" srcOrd="0" destOrd="0" parTransId="{E75DC9B6-932E-4530-A925-BD3261C80037}" sibTransId="{51297F2E-069F-4E88-B3B7-0FA917F4FF4F}"/>
    <dgm:cxn modelId="{0CF05605-D3E4-4839-B00C-ED06DC61ED2D}" type="presOf" srcId="{4350DB90-DA87-4A0C-821C-04E1B75EC205}" destId="{7130E74B-2A67-4B20-BFF9-976D527C7074}" srcOrd="0" destOrd="0" presId="urn:microsoft.com/office/officeart/2005/8/layout/vList5"/>
    <dgm:cxn modelId="{84F29A4D-84AB-471D-9C11-48AF3432B269}" type="presOf" srcId="{7A3FD43A-A160-4344-99BA-9EB557299B95}" destId="{1EFC256D-A60B-40AC-93D5-DABF64B9B3C9}" srcOrd="0" destOrd="3" presId="urn:microsoft.com/office/officeart/2005/8/layout/vList5"/>
    <dgm:cxn modelId="{9723B7D5-A898-4F9F-AE27-37DCFE39C06B}" srcId="{0674B843-36EC-426A-B2CF-8F2270E327D4}" destId="{7A3FD43A-A160-4344-99BA-9EB557299B95}" srcOrd="3" destOrd="0" parTransId="{D4300519-F55A-459A-B169-8B34F177A2F8}" sibTransId="{386F4A64-82CF-41FB-878F-5F89BB3718CC}"/>
    <dgm:cxn modelId="{BEC9C6AF-3600-4984-99D0-73A756E760BC}" srcId="{40E06B5A-BEF8-4F68-99C4-3A591159804B}" destId="{3329877E-EDFB-4728-AB4D-B7455FAF4EF5}" srcOrd="1" destOrd="0" parTransId="{191AB70B-0BAE-427F-A8D7-88E46AEA101D}" sibTransId="{9483056C-8E26-4703-8F65-03128DF7DC59}"/>
    <dgm:cxn modelId="{6AE8F318-C03C-4F58-B31B-398F41345DF2}" srcId="{F2AD9728-6973-4A02-94DC-2EB59336F5C6}" destId="{6DF4A4F8-C053-4525-B1D5-2EC66D444FE3}" srcOrd="0" destOrd="0" parTransId="{9F04DD3A-F85B-4C5B-9DC0-CD2190CFDCBD}" sibTransId="{1C797B59-F3BC-4313-9726-14B50740460A}"/>
    <dgm:cxn modelId="{0FE70832-EEDE-48F2-8540-716B667FCCEE}" srcId="{0674B843-36EC-426A-B2CF-8F2270E327D4}" destId="{505CF8BF-2A20-4236-8441-4039D1986EF2}" srcOrd="2" destOrd="0" parTransId="{13A0EB2B-E8C0-4B80-9241-8A5D7362BF6F}" sibTransId="{8325FFB4-5509-460F-930B-CCDE3CCE30A1}"/>
    <dgm:cxn modelId="{A7F5D587-6C80-4369-AA95-23C0BF5A98BD}" srcId="{6DF4A4F8-C053-4525-B1D5-2EC66D444FE3}" destId="{187D2ABF-4A65-4A42-BF26-F7018978021F}" srcOrd="2" destOrd="0" parTransId="{FD7EE07B-8A9B-44FB-852E-FC2A9A7F2E4F}" sibTransId="{3B7A1036-8F10-4E75-AE95-7FBB879155E4}"/>
    <dgm:cxn modelId="{E4EC312B-8C3E-4AB7-9F90-5A44936CD264}" type="presOf" srcId="{084278AF-7D62-4F0F-83B5-03D18BE1A638}" destId="{5FCFE73D-34A5-4DF5-8607-44E9B896B597}" srcOrd="0" destOrd="0" presId="urn:microsoft.com/office/officeart/2005/8/layout/vList5"/>
    <dgm:cxn modelId="{004B371D-1317-45AB-AC8F-7354530FA6FC}" srcId="{0674B843-36EC-426A-B2CF-8F2270E327D4}" destId="{E87E0E75-247D-4E79-9917-955E53FE607B}" srcOrd="1" destOrd="0" parTransId="{D03E7DF9-2C96-4029-B3FF-EA5D99DA0835}" sibTransId="{6BBBE27C-A8DD-4B54-8C5A-18002667C27B}"/>
    <dgm:cxn modelId="{8CA7D20C-09AE-4179-A31D-AC55814283FB}" type="presOf" srcId="{353AF4B9-5EB1-4898-81B5-7A89B153859C}" destId="{5FCFE73D-34A5-4DF5-8607-44E9B896B597}" srcOrd="0" destOrd="1" presId="urn:microsoft.com/office/officeart/2005/8/layout/vList5"/>
    <dgm:cxn modelId="{02D5013F-DE0B-4543-809B-BCB85FB11FE0}" type="presOf" srcId="{3329877E-EDFB-4728-AB4D-B7455FAF4EF5}" destId="{22390086-C2A1-4EE8-841B-1097A54EEFBD}" srcOrd="0" destOrd="1" presId="urn:microsoft.com/office/officeart/2005/8/layout/vList5"/>
    <dgm:cxn modelId="{75CBD2A9-C00A-46F6-8B9A-CFF39B3D46E7}" type="presOf" srcId="{9A3F4ADE-05C8-4370-8891-0EC1ECBF673B}" destId="{EAEAC85C-F2DC-449D-9A99-B23942F3980C}" srcOrd="0" destOrd="3" presId="urn:microsoft.com/office/officeart/2005/8/layout/vList5"/>
    <dgm:cxn modelId="{96646C48-16FD-4B15-A665-6E46E5329DDA}" srcId="{40E06B5A-BEF8-4F68-99C4-3A591159804B}" destId="{34166578-4B01-4692-8E55-980063661DB0}" srcOrd="0" destOrd="0" parTransId="{B2E22311-761C-4872-A018-9FDC8FA49ACD}" sibTransId="{A5EE4658-1BD7-44AD-B9B2-56052D58D8CC}"/>
    <dgm:cxn modelId="{FC4DEDE9-D72F-4C58-9A05-DED091415ECB}" type="presOf" srcId="{187D2ABF-4A65-4A42-BF26-F7018978021F}" destId="{EAEAC85C-F2DC-449D-9A99-B23942F3980C}" srcOrd="0" destOrd="2" presId="urn:microsoft.com/office/officeart/2005/8/layout/vList5"/>
    <dgm:cxn modelId="{F3F4747D-F86F-4F36-A56A-462788DC6820}" srcId="{4350DB90-DA87-4A0C-821C-04E1B75EC205}" destId="{353AF4B9-5EB1-4898-81B5-7A89B153859C}" srcOrd="1" destOrd="0" parTransId="{E355C1BC-3292-4629-BB18-838F81700753}" sibTransId="{E582164A-B0CA-4897-BB66-802DA84F0024}"/>
    <dgm:cxn modelId="{E20F92D3-220E-438B-B540-06BE737A6612}" type="presOf" srcId="{505CF8BF-2A20-4236-8441-4039D1986EF2}" destId="{1EFC256D-A60B-40AC-93D5-DABF64B9B3C9}" srcOrd="0" destOrd="2" presId="urn:microsoft.com/office/officeart/2005/8/layout/vList5"/>
    <dgm:cxn modelId="{2F5DA76E-5EB7-43D7-8E2F-8F50CD7C50EF}" srcId="{6DF4A4F8-C053-4525-B1D5-2EC66D444FE3}" destId="{9A3F4ADE-05C8-4370-8891-0EC1ECBF673B}" srcOrd="3" destOrd="0" parTransId="{B1368A32-CC88-4CB2-8440-A9C6E2721780}" sibTransId="{0966B72E-5024-4B5D-9F82-8383BDB145EF}"/>
    <dgm:cxn modelId="{A4F5496E-7AC3-4AE1-9813-FFE53B456AF7}" type="presOf" srcId="{40E06B5A-BEF8-4F68-99C4-3A591159804B}" destId="{2B91D0F6-4D5A-4595-881D-CC3B4305FA83}" srcOrd="0" destOrd="0" presId="urn:microsoft.com/office/officeart/2005/8/layout/vList5"/>
    <dgm:cxn modelId="{3A5C497B-0F6F-4B4E-9150-3EE6AF7FA957}" type="presOf" srcId="{5DBEC077-4203-446B-83EE-33915AB9D5BE}" destId="{E7ACAE21-0FE8-40AF-8C61-AAE9189461D0}" srcOrd="0" destOrd="0" presId="urn:microsoft.com/office/officeart/2005/8/layout/vList5"/>
    <dgm:cxn modelId="{5F4F68AA-A76D-4658-B343-B7A4E418B16E}" type="presParOf" srcId="{7C8178B3-A135-43ED-91E6-2E6A01B1006D}" destId="{97598A91-7CE5-43B7-AF2A-46AD277E95BA}" srcOrd="0" destOrd="0" presId="urn:microsoft.com/office/officeart/2005/8/layout/vList5"/>
    <dgm:cxn modelId="{87D5D1E4-734B-486F-9E33-93695D7F84E7}" type="presParOf" srcId="{97598A91-7CE5-43B7-AF2A-46AD277E95BA}" destId="{27ACCA1F-2435-4031-B357-31DDB4E14BA0}" srcOrd="0" destOrd="0" presId="urn:microsoft.com/office/officeart/2005/8/layout/vList5"/>
    <dgm:cxn modelId="{ECA13F2B-6E51-485E-B5E4-3DDC409D4A89}" type="presParOf" srcId="{97598A91-7CE5-43B7-AF2A-46AD277E95BA}" destId="{EAEAC85C-F2DC-449D-9A99-B23942F3980C}" srcOrd="1" destOrd="0" presId="urn:microsoft.com/office/officeart/2005/8/layout/vList5"/>
    <dgm:cxn modelId="{8E3102A5-EF69-4B31-B251-F13E9CFF42B0}" type="presParOf" srcId="{7C8178B3-A135-43ED-91E6-2E6A01B1006D}" destId="{499BAD7A-E8E0-4D92-A548-B64554052217}" srcOrd="1" destOrd="0" presId="urn:microsoft.com/office/officeart/2005/8/layout/vList5"/>
    <dgm:cxn modelId="{14712F3F-517E-4006-9185-BB75B113322D}" type="presParOf" srcId="{7C8178B3-A135-43ED-91E6-2E6A01B1006D}" destId="{DA854C56-97F7-40B7-B4A9-F39E3FDACA0B}" srcOrd="2" destOrd="0" presId="urn:microsoft.com/office/officeart/2005/8/layout/vList5"/>
    <dgm:cxn modelId="{A0039FB8-CDF7-4309-BECD-91CD6D256374}" type="presParOf" srcId="{DA854C56-97F7-40B7-B4A9-F39E3FDACA0B}" destId="{B5DB8D75-268F-4743-9EE7-06B947345A17}" srcOrd="0" destOrd="0" presId="urn:microsoft.com/office/officeart/2005/8/layout/vList5"/>
    <dgm:cxn modelId="{3DF22CBE-781B-4DAF-AA55-4396B6506141}" type="presParOf" srcId="{DA854C56-97F7-40B7-B4A9-F39E3FDACA0B}" destId="{1EFC256D-A60B-40AC-93D5-DABF64B9B3C9}" srcOrd="1" destOrd="0" presId="urn:microsoft.com/office/officeart/2005/8/layout/vList5"/>
    <dgm:cxn modelId="{43E80BAC-268B-4ECD-96E2-B9EF884AD032}" type="presParOf" srcId="{7C8178B3-A135-43ED-91E6-2E6A01B1006D}" destId="{EDA9C3E5-7BA2-4411-83DB-D46F5C94D82A}" srcOrd="3" destOrd="0" presId="urn:microsoft.com/office/officeart/2005/8/layout/vList5"/>
    <dgm:cxn modelId="{33A2BD7D-9F7F-4DDD-A63C-9A727CCC3623}" type="presParOf" srcId="{7C8178B3-A135-43ED-91E6-2E6A01B1006D}" destId="{346E8088-91E7-4E14-AC37-AD77048248D7}" srcOrd="4" destOrd="0" presId="urn:microsoft.com/office/officeart/2005/8/layout/vList5"/>
    <dgm:cxn modelId="{F4767C36-9ECE-4D40-AF20-0022077EFE67}" type="presParOf" srcId="{346E8088-91E7-4E14-AC37-AD77048248D7}" destId="{2B91D0F6-4D5A-4595-881D-CC3B4305FA83}" srcOrd="0" destOrd="0" presId="urn:microsoft.com/office/officeart/2005/8/layout/vList5"/>
    <dgm:cxn modelId="{C0C2D0C9-05C3-421A-9B74-F045846EF13D}" type="presParOf" srcId="{346E8088-91E7-4E14-AC37-AD77048248D7}" destId="{22390086-C2A1-4EE8-841B-1097A54EEFBD}" srcOrd="1" destOrd="0" presId="urn:microsoft.com/office/officeart/2005/8/layout/vList5"/>
    <dgm:cxn modelId="{3899F98A-D113-4418-8874-A2EF85E6511A}" type="presParOf" srcId="{7C8178B3-A135-43ED-91E6-2E6A01B1006D}" destId="{77E902FD-1E74-4198-B58A-C41908C74E6A}" srcOrd="5" destOrd="0" presId="urn:microsoft.com/office/officeart/2005/8/layout/vList5"/>
    <dgm:cxn modelId="{C1B01B19-BBDF-479F-A8DE-7746748B5FE0}" type="presParOf" srcId="{7C8178B3-A135-43ED-91E6-2E6A01B1006D}" destId="{84F71E6A-E73D-4301-A011-C01734DCCC5E}" srcOrd="6" destOrd="0" presId="urn:microsoft.com/office/officeart/2005/8/layout/vList5"/>
    <dgm:cxn modelId="{52527E1C-5F3F-4C23-8511-940B8529ECEA}" type="presParOf" srcId="{84F71E6A-E73D-4301-A011-C01734DCCC5E}" destId="{E7ACAE21-0FE8-40AF-8C61-AAE9189461D0}" srcOrd="0" destOrd="0" presId="urn:microsoft.com/office/officeart/2005/8/layout/vList5"/>
    <dgm:cxn modelId="{986BF615-8CB7-4D78-A370-BE914709E506}" type="presParOf" srcId="{7C8178B3-A135-43ED-91E6-2E6A01B1006D}" destId="{E536F07E-66BD-44EC-9C97-9364F60C25F6}" srcOrd="7" destOrd="0" presId="urn:microsoft.com/office/officeart/2005/8/layout/vList5"/>
    <dgm:cxn modelId="{292C044D-61AD-4308-9BEE-02509957110F}" type="presParOf" srcId="{7C8178B3-A135-43ED-91E6-2E6A01B1006D}" destId="{75898B43-F141-412C-B19C-445FC9724653}" srcOrd="8" destOrd="0" presId="urn:microsoft.com/office/officeart/2005/8/layout/vList5"/>
    <dgm:cxn modelId="{86092C63-FE13-4851-8018-B30D7C3A0378}" type="presParOf" srcId="{75898B43-F141-412C-B19C-445FC9724653}" destId="{7130E74B-2A67-4B20-BFF9-976D527C7074}" srcOrd="0" destOrd="0" presId="urn:microsoft.com/office/officeart/2005/8/layout/vList5"/>
    <dgm:cxn modelId="{EBAF7D18-E103-4410-969A-1CD357989F35}" type="presParOf" srcId="{75898B43-F141-412C-B19C-445FC9724653}" destId="{5FCFE73D-34A5-4DF5-8607-44E9B896B597}"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2AD9728-6973-4A02-94DC-2EB59336F5C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6DF4A4F8-C053-4525-B1D5-2EC66D444FE3}">
      <dgm:prSet phldrT="[Testo]">
        <dgm:style>
          <a:lnRef idx="0">
            <a:schemeClr val="accent3"/>
          </a:lnRef>
          <a:fillRef idx="3">
            <a:schemeClr val="accent3"/>
          </a:fillRef>
          <a:effectRef idx="3">
            <a:schemeClr val="accent3"/>
          </a:effectRef>
          <a:fontRef idx="minor">
            <a:schemeClr val="lt1"/>
          </a:fontRef>
        </dgm:style>
      </dgm:prSet>
      <dgm:spPr/>
      <dgm:t>
        <a:bodyPr/>
        <a:lstStyle/>
        <a:p>
          <a:r>
            <a:rPr lang="it-IT" b="1" dirty="0" smtClean="0">
              <a:solidFill>
                <a:schemeClr val="tx1"/>
              </a:solidFill>
              <a:effectLst/>
              <a:latin typeface="+mj-lt"/>
            </a:rPr>
            <a:t>Contesto e risorse</a:t>
          </a:r>
          <a:endParaRPr lang="it-IT" dirty="0">
            <a:solidFill>
              <a:schemeClr val="tx1"/>
            </a:solidFill>
            <a:latin typeface="+mj-lt"/>
          </a:endParaRPr>
        </a:p>
      </dgm:t>
    </dgm:pt>
    <dgm:pt modelId="{9F04DD3A-F85B-4C5B-9DC0-CD2190CFDCBD}" type="parTrans" cxnId="{6AE8F318-C03C-4F58-B31B-398F41345DF2}">
      <dgm:prSet/>
      <dgm:spPr/>
      <dgm:t>
        <a:bodyPr/>
        <a:lstStyle/>
        <a:p>
          <a:endParaRPr lang="it-IT">
            <a:latin typeface="+mj-lt"/>
          </a:endParaRPr>
        </a:p>
      </dgm:t>
    </dgm:pt>
    <dgm:pt modelId="{1C797B59-F3BC-4313-9726-14B50740460A}" type="sibTrans" cxnId="{6AE8F318-C03C-4F58-B31B-398F41345DF2}">
      <dgm:prSet/>
      <dgm:spPr/>
      <dgm:t>
        <a:bodyPr/>
        <a:lstStyle/>
        <a:p>
          <a:endParaRPr lang="it-IT">
            <a:latin typeface="+mj-lt"/>
          </a:endParaRPr>
        </a:p>
      </dgm:t>
    </dgm:pt>
    <dgm:pt modelId="{958F0D07-E355-4C10-A60D-FFAA88673343}">
      <dgm:prSet phldrT="[Testo]" custT="1"/>
      <dgm:spPr/>
      <dgm:t>
        <a:bodyPr/>
        <a:lstStyle/>
        <a:p>
          <a:r>
            <a:rPr lang="it-IT" sz="1400" dirty="0" smtClean="0">
              <a:solidFill>
                <a:srgbClr val="000099"/>
              </a:solidFill>
              <a:effectLst/>
              <a:latin typeface="+mj-lt"/>
            </a:rPr>
            <a:t>Popolazione scolastica</a:t>
          </a:r>
          <a:endParaRPr lang="it-IT" sz="1400" dirty="0">
            <a:latin typeface="+mj-lt"/>
          </a:endParaRPr>
        </a:p>
      </dgm:t>
    </dgm:pt>
    <dgm:pt modelId="{E75DC9B6-932E-4530-A925-BD3261C80037}" type="parTrans" cxnId="{B2A38C4F-0346-4613-BB8C-C3E7CE3F97DD}">
      <dgm:prSet/>
      <dgm:spPr/>
      <dgm:t>
        <a:bodyPr/>
        <a:lstStyle/>
        <a:p>
          <a:endParaRPr lang="it-IT">
            <a:latin typeface="+mj-lt"/>
          </a:endParaRPr>
        </a:p>
      </dgm:t>
    </dgm:pt>
    <dgm:pt modelId="{51297F2E-069F-4E88-B3B7-0FA917F4FF4F}" type="sibTrans" cxnId="{B2A38C4F-0346-4613-BB8C-C3E7CE3F97DD}">
      <dgm:prSet/>
      <dgm:spPr/>
      <dgm:t>
        <a:bodyPr/>
        <a:lstStyle/>
        <a:p>
          <a:endParaRPr lang="it-IT">
            <a:latin typeface="+mj-lt"/>
          </a:endParaRPr>
        </a:p>
      </dgm:t>
    </dgm:pt>
    <dgm:pt modelId="{0674B843-36EC-426A-B2CF-8F2270E327D4}">
      <dgm:prSet phldrT="[Testo]">
        <dgm:style>
          <a:lnRef idx="0">
            <a:schemeClr val="accent6"/>
          </a:lnRef>
          <a:fillRef idx="3">
            <a:schemeClr val="accent6"/>
          </a:fillRef>
          <a:effectRef idx="3">
            <a:schemeClr val="accent6"/>
          </a:effectRef>
          <a:fontRef idx="minor">
            <a:schemeClr val="lt1"/>
          </a:fontRef>
        </dgm:style>
      </dgm:prSet>
      <dgm:spPr/>
      <dgm:t>
        <a:bodyPr/>
        <a:lstStyle/>
        <a:p>
          <a:r>
            <a:rPr lang="it-IT" b="1" dirty="0" smtClean="0">
              <a:solidFill>
                <a:schemeClr val="tx1"/>
              </a:solidFill>
              <a:effectLst/>
              <a:latin typeface="+mj-lt"/>
            </a:rPr>
            <a:t>Esiti</a:t>
          </a:r>
          <a:endParaRPr lang="it-IT" dirty="0">
            <a:solidFill>
              <a:schemeClr val="tx1"/>
            </a:solidFill>
            <a:latin typeface="+mj-lt"/>
          </a:endParaRPr>
        </a:p>
      </dgm:t>
    </dgm:pt>
    <dgm:pt modelId="{4D0AB07A-94D9-47B0-85CA-499089771FA5}" type="parTrans" cxnId="{0B8D7B11-5E73-452B-8C6D-A7F1FF69265B}">
      <dgm:prSet/>
      <dgm:spPr/>
      <dgm:t>
        <a:bodyPr/>
        <a:lstStyle/>
        <a:p>
          <a:endParaRPr lang="it-IT">
            <a:latin typeface="+mj-lt"/>
          </a:endParaRPr>
        </a:p>
      </dgm:t>
    </dgm:pt>
    <dgm:pt modelId="{0E193AD8-C00A-4EBB-930A-F1E4BEDB5AEF}" type="sibTrans" cxnId="{0B8D7B11-5E73-452B-8C6D-A7F1FF69265B}">
      <dgm:prSet/>
      <dgm:spPr/>
      <dgm:t>
        <a:bodyPr/>
        <a:lstStyle/>
        <a:p>
          <a:endParaRPr lang="it-IT">
            <a:latin typeface="+mj-lt"/>
          </a:endParaRPr>
        </a:p>
      </dgm:t>
    </dgm:pt>
    <dgm:pt modelId="{89BC0F05-E1B1-4BF4-AB83-62A3A5C34597}">
      <dgm:prSet phldrT="[Testo]" custT="1"/>
      <dgm:spPr/>
      <dgm:t>
        <a:bodyPr/>
        <a:lstStyle/>
        <a:p>
          <a:r>
            <a:rPr lang="it-IT" sz="1400" dirty="0" smtClean="0">
              <a:solidFill>
                <a:srgbClr val="000099"/>
              </a:solidFill>
              <a:effectLst/>
              <a:latin typeface="+mj-lt"/>
            </a:rPr>
            <a:t>Risultati scolastici</a:t>
          </a:r>
          <a:endParaRPr lang="it-IT" sz="1400" dirty="0">
            <a:solidFill>
              <a:srgbClr val="000099"/>
            </a:solidFill>
            <a:effectLst/>
            <a:latin typeface="+mj-lt"/>
          </a:endParaRPr>
        </a:p>
      </dgm:t>
    </dgm:pt>
    <dgm:pt modelId="{3B17D807-CA19-403B-A56E-33F4E29F2AA1}" type="parTrans" cxnId="{983EEDD0-907C-4226-BF26-3FE198A571EC}">
      <dgm:prSet/>
      <dgm:spPr/>
      <dgm:t>
        <a:bodyPr/>
        <a:lstStyle/>
        <a:p>
          <a:endParaRPr lang="it-IT">
            <a:latin typeface="+mj-lt"/>
          </a:endParaRPr>
        </a:p>
      </dgm:t>
    </dgm:pt>
    <dgm:pt modelId="{BD8CEAF9-6CBD-4DB4-8FC2-F5CFC885F861}" type="sibTrans" cxnId="{983EEDD0-907C-4226-BF26-3FE198A571EC}">
      <dgm:prSet/>
      <dgm:spPr/>
      <dgm:t>
        <a:bodyPr/>
        <a:lstStyle/>
        <a:p>
          <a:endParaRPr lang="it-IT">
            <a:latin typeface="+mj-lt"/>
          </a:endParaRPr>
        </a:p>
      </dgm:t>
    </dgm:pt>
    <dgm:pt modelId="{40E06B5A-BEF8-4F68-99C4-3A591159804B}">
      <dgm:prSet phldrT="[Testo]">
        <dgm:style>
          <a:lnRef idx="0">
            <a:schemeClr val="accent5"/>
          </a:lnRef>
          <a:fillRef idx="3">
            <a:schemeClr val="accent5"/>
          </a:fillRef>
          <a:effectRef idx="3">
            <a:schemeClr val="accent5"/>
          </a:effectRef>
          <a:fontRef idx="minor">
            <a:schemeClr val="lt1"/>
          </a:fontRef>
        </dgm:style>
      </dgm:prSet>
      <dgm:spPr/>
      <dgm:t>
        <a:bodyPr/>
        <a:lstStyle/>
        <a:p>
          <a:r>
            <a:rPr lang="it-IT" b="1" dirty="0" smtClean="0">
              <a:solidFill>
                <a:schemeClr val="tx1"/>
              </a:solidFill>
              <a:effectLst/>
              <a:latin typeface="+mj-lt"/>
            </a:rPr>
            <a:t>Processi</a:t>
          </a:r>
          <a:r>
            <a:rPr lang="it-IT" b="1" dirty="0" smtClean="0">
              <a:solidFill>
                <a:srgbClr val="000099"/>
              </a:solidFill>
              <a:effectLst/>
              <a:latin typeface="+mj-lt"/>
            </a:rPr>
            <a:t> </a:t>
          </a:r>
          <a:endParaRPr lang="it-IT" dirty="0">
            <a:latin typeface="+mj-lt"/>
          </a:endParaRPr>
        </a:p>
      </dgm:t>
    </dgm:pt>
    <dgm:pt modelId="{E3AB4F78-989A-4401-AD96-5817F661AC95}" type="parTrans" cxnId="{27C4B092-55F1-4AA6-BD9F-4F05D6C185B3}">
      <dgm:prSet/>
      <dgm:spPr/>
      <dgm:t>
        <a:bodyPr/>
        <a:lstStyle/>
        <a:p>
          <a:endParaRPr lang="it-IT">
            <a:latin typeface="+mj-lt"/>
          </a:endParaRPr>
        </a:p>
      </dgm:t>
    </dgm:pt>
    <dgm:pt modelId="{135A1AE8-3C0B-4A95-BB6F-C9CBE337DD9E}" type="sibTrans" cxnId="{27C4B092-55F1-4AA6-BD9F-4F05D6C185B3}">
      <dgm:prSet/>
      <dgm:spPr/>
      <dgm:t>
        <a:bodyPr/>
        <a:lstStyle/>
        <a:p>
          <a:endParaRPr lang="it-IT">
            <a:latin typeface="+mj-lt"/>
          </a:endParaRPr>
        </a:p>
      </dgm:t>
    </dgm:pt>
    <dgm:pt modelId="{34166578-4B01-4692-8E55-980063661DB0}">
      <dgm:prSet phldrT="[Testo]" custT="1"/>
      <dgm:spPr/>
      <dgm:t>
        <a:bodyPr/>
        <a:lstStyle/>
        <a:p>
          <a:r>
            <a:rPr lang="it-IT" sz="1400" dirty="0" smtClean="0">
              <a:solidFill>
                <a:srgbClr val="000099"/>
              </a:solidFill>
              <a:effectLst/>
              <a:latin typeface="+mj-lt"/>
            </a:rPr>
            <a:t>Pratiche educative e didattiche </a:t>
          </a:r>
          <a:endParaRPr lang="it-IT" sz="1400" b="1" dirty="0">
            <a:latin typeface="+mn-lt"/>
          </a:endParaRPr>
        </a:p>
      </dgm:t>
    </dgm:pt>
    <dgm:pt modelId="{B2E22311-761C-4872-A018-9FDC8FA49ACD}" type="parTrans" cxnId="{96646C48-16FD-4B15-A665-6E46E5329DDA}">
      <dgm:prSet/>
      <dgm:spPr/>
      <dgm:t>
        <a:bodyPr/>
        <a:lstStyle/>
        <a:p>
          <a:endParaRPr lang="it-IT">
            <a:latin typeface="+mj-lt"/>
          </a:endParaRPr>
        </a:p>
      </dgm:t>
    </dgm:pt>
    <dgm:pt modelId="{A5EE4658-1BD7-44AD-B9B2-56052D58D8CC}" type="sibTrans" cxnId="{96646C48-16FD-4B15-A665-6E46E5329DDA}">
      <dgm:prSet/>
      <dgm:spPr/>
      <dgm:t>
        <a:bodyPr/>
        <a:lstStyle/>
        <a:p>
          <a:endParaRPr lang="it-IT">
            <a:latin typeface="+mj-lt"/>
          </a:endParaRPr>
        </a:p>
      </dgm:t>
    </dgm:pt>
    <dgm:pt modelId="{1DDA9E92-2A53-48ED-B8BD-40D743B60D53}">
      <dgm:prSet custT="1"/>
      <dgm:spPr/>
      <dgm:t>
        <a:bodyPr/>
        <a:lstStyle/>
        <a:p>
          <a:r>
            <a:rPr lang="it-IT" sz="1400" dirty="0" smtClean="0">
              <a:solidFill>
                <a:srgbClr val="000099"/>
              </a:solidFill>
              <a:effectLst/>
              <a:latin typeface="+mj-lt"/>
            </a:rPr>
            <a:t>Territorio e capitale sociale</a:t>
          </a:r>
        </a:p>
      </dgm:t>
    </dgm:pt>
    <dgm:pt modelId="{CCF18C7A-863C-4983-94C5-D75FD662BADE}" type="parTrans" cxnId="{5CECD218-92EC-4BD2-B68E-C9933139713F}">
      <dgm:prSet/>
      <dgm:spPr/>
      <dgm:t>
        <a:bodyPr/>
        <a:lstStyle/>
        <a:p>
          <a:endParaRPr lang="it-IT">
            <a:latin typeface="+mj-lt"/>
          </a:endParaRPr>
        </a:p>
      </dgm:t>
    </dgm:pt>
    <dgm:pt modelId="{D9E22912-333C-4C54-9774-40475D7DFB44}" type="sibTrans" cxnId="{5CECD218-92EC-4BD2-B68E-C9933139713F}">
      <dgm:prSet/>
      <dgm:spPr/>
      <dgm:t>
        <a:bodyPr/>
        <a:lstStyle/>
        <a:p>
          <a:endParaRPr lang="it-IT">
            <a:latin typeface="+mj-lt"/>
          </a:endParaRPr>
        </a:p>
      </dgm:t>
    </dgm:pt>
    <dgm:pt modelId="{187D2ABF-4A65-4A42-BF26-F7018978021F}">
      <dgm:prSet custT="1"/>
      <dgm:spPr/>
      <dgm:t>
        <a:bodyPr/>
        <a:lstStyle/>
        <a:p>
          <a:r>
            <a:rPr lang="it-IT" sz="1400" dirty="0" smtClean="0">
              <a:solidFill>
                <a:srgbClr val="000099"/>
              </a:solidFill>
              <a:effectLst/>
              <a:latin typeface="+mj-lt"/>
            </a:rPr>
            <a:t>Risorse economiche e materiali</a:t>
          </a:r>
        </a:p>
      </dgm:t>
    </dgm:pt>
    <dgm:pt modelId="{FD7EE07B-8A9B-44FB-852E-FC2A9A7F2E4F}" type="parTrans" cxnId="{A7F5D587-6C80-4369-AA95-23C0BF5A98BD}">
      <dgm:prSet/>
      <dgm:spPr/>
      <dgm:t>
        <a:bodyPr/>
        <a:lstStyle/>
        <a:p>
          <a:endParaRPr lang="it-IT">
            <a:latin typeface="+mj-lt"/>
          </a:endParaRPr>
        </a:p>
      </dgm:t>
    </dgm:pt>
    <dgm:pt modelId="{3B7A1036-8F10-4E75-AE95-7FBB879155E4}" type="sibTrans" cxnId="{A7F5D587-6C80-4369-AA95-23C0BF5A98BD}">
      <dgm:prSet/>
      <dgm:spPr/>
      <dgm:t>
        <a:bodyPr/>
        <a:lstStyle/>
        <a:p>
          <a:endParaRPr lang="it-IT">
            <a:latin typeface="+mj-lt"/>
          </a:endParaRPr>
        </a:p>
      </dgm:t>
    </dgm:pt>
    <dgm:pt modelId="{9A3F4ADE-05C8-4370-8891-0EC1ECBF673B}">
      <dgm:prSet custT="1"/>
      <dgm:spPr/>
      <dgm:t>
        <a:bodyPr/>
        <a:lstStyle/>
        <a:p>
          <a:r>
            <a:rPr lang="it-IT" sz="1400" dirty="0" smtClean="0">
              <a:solidFill>
                <a:srgbClr val="000099"/>
              </a:solidFill>
              <a:effectLst/>
              <a:latin typeface="+mj-lt"/>
            </a:rPr>
            <a:t>Risorse  professionali</a:t>
          </a:r>
          <a:endParaRPr lang="it-IT" sz="1400" dirty="0">
            <a:latin typeface="+mj-lt"/>
          </a:endParaRPr>
        </a:p>
      </dgm:t>
    </dgm:pt>
    <dgm:pt modelId="{B1368A32-CC88-4CB2-8440-A9C6E2721780}" type="parTrans" cxnId="{2F5DA76E-5EB7-43D7-8E2F-8F50CD7C50EF}">
      <dgm:prSet/>
      <dgm:spPr/>
      <dgm:t>
        <a:bodyPr/>
        <a:lstStyle/>
        <a:p>
          <a:endParaRPr lang="it-IT">
            <a:latin typeface="+mj-lt"/>
          </a:endParaRPr>
        </a:p>
      </dgm:t>
    </dgm:pt>
    <dgm:pt modelId="{0966B72E-5024-4B5D-9F82-8383BDB145EF}" type="sibTrans" cxnId="{2F5DA76E-5EB7-43D7-8E2F-8F50CD7C50EF}">
      <dgm:prSet/>
      <dgm:spPr/>
      <dgm:t>
        <a:bodyPr/>
        <a:lstStyle/>
        <a:p>
          <a:endParaRPr lang="it-IT">
            <a:latin typeface="+mj-lt"/>
          </a:endParaRPr>
        </a:p>
      </dgm:t>
    </dgm:pt>
    <dgm:pt modelId="{E87E0E75-247D-4E79-9917-955E53FE607B}">
      <dgm:prSet custT="1"/>
      <dgm:spPr/>
      <dgm:t>
        <a:bodyPr/>
        <a:lstStyle/>
        <a:p>
          <a:r>
            <a:rPr lang="it-IT" sz="1400" dirty="0" smtClean="0">
              <a:solidFill>
                <a:srgbClr val="000099"/>
              </a:solidFill>
              <a:effectLst/>
              <a:latin typeface="+mj-lt"/>
            </a:rPr>
            <a:t>Risultati nelle prove standardizzate</a:t>
          </a:r>
        </a:p>
      </dgm:t>
    </dgm:pt>
    <dgm:pt modelId="{D03E7DF9-2C96-4029-B3FF-EA5D99DA0835}" type="parTrans" cxnId="{004B371D-1317-45AB-AC8F-7354530FA6FC}">
      <dgm:prSet/>
      <dgm:spPr/>
      <dgm:t>
        <a:bodyPr/>
        <a:lstStyle/>
        <a:p>
          <a:endParaRPr lang="it-IT">
            <a:latin typeface="+mj-lt"/>
          </a:endParaRPr>
        </a:p>
      </dgm:t>
    </dgm:pt>
    <dgm:pt modelId="{6BBBE27C-A8DD-4B54-8C5A-18002667C27B}" type="sibTrans" cxnId="{004B371D-1317-45AB-AC8F-7354530FA6FC}">
      <dgm:prSet/>
      <dgm:spPr/>
      <dgm:t>
        <a:bodyPr/>
        <a:lstStyle/>
        <a:p>
          <a:endParaRPr lang="it-IT">
            <a:latin typeface="+mj-lt"/>
          </a:endParaRPr>
        </a:p>
      </dgm:t>
    </dgm:pt>
    <dgm:pt modelId="{505CF8BF-2A20-4236-8441-4039D1986EF2}">
      <dgm:prSet custT="1"/>
      <dgm:spPr/>
      <dgm:t>
        <a:bodyPr/>
        <a:lstStyle/>
        <a:p>
          <a:r>
            <a:rPr lang="it-IT" sz="1400" dirty="0" smtClean="0">
              <a:solidFill>
                <a:srgbClr val="000099"/>
              </a:solidFill>
              <a:effectLst/>
              <a:latin typeface="+mj-lt"/>
            </a:rPr>
            <a:t>Competenze chiave e di cittadinanza</a:t>
          </a:r>
        </a:p>
      </dgm:t>
    </dgm:pt>
    <dgm:pt modelId="{13A0EB2B-E8C0-4B80-9241-8A5D7362BF6F}" type="parTrans" cxnId="{0FE70832-EEDE-48F2-8540-716B667FCCEE}">
      <dgm:prSet/>
      <dgm:spPr/>
      <dgm:t>
        <a:bodyPr/>
        <a:lstStyle/>
        <a:p>
          <a:endParaRPr lang="it-IT">
            <a:latin typeface="+mj-lt"/>
          </a:endParaRPr>
        </a:p>
      </dgm:t>
    </dgm:pt>
    <dgm:pt modelId="{8325FFB4-5509-460F-930B-CCDE3CCE30A1}" type="sibTrans" cxnId="{0FE70832-EEDE-48F2-8540-716B667FCCEE}">
      <dgm:prSet/>
      <dgm:spPr/>
      <dgm:t>
        <a:bodyPr/>
        <a:lstStyle/>
        <a:p>
          <a:endParaRPr lang="it-IT">
            <a:latin typeface="+mj-lt"/>
          </a:endParaRPr>
        </a:p>
      </dgm:t>
    </dgm:pt>
    <dgm:pt modelId="{7A3FD43A-A160-4344-99BA-9EB557299B95}">
      <dgm:prSet custT="1"/>
      <dgm:spPr/>
      <dgm:t>
        <a:bodyPr/>
        <a:lstStyle/>
        <a:p>
          <a:r>
            <a:rPr lang="it-IT" sz="1400" dirty="0" smtClean="0">
              <a:solidFill>
                <a:srgbClr val="000099"/>
              </a:solidFill>
              <a:effectLst/>
              <a:latin typeface="+mj-lt"/>
            </a:rPr>
            <a:t>Risultati a distanza</a:t>
          </a:r>
          <a:endParaRPr lang="it-IT" sz="1400" dirty="0">
            <a:solidFill>
              <a:srgbClr val="000099"/>
            </a:solidFill>
            <a:effectLst/>
            <a:latin typeface="+mj-lt"/>
          </a:endParaRPr>
        </a:p>
      </dgm:t>
    </dgm:pt>
    <dgm:pt modelId="{D4300519-F55A-459A-B169-8B34F177A2F8}" type="parTrans" cxnId="{9723B7D5-A898-4F9F-AE27-37DCFE39C06B}">
      <dgm:prSet/>
      <dgm:spPr/>
      <dgm:t>
        <a:bodyPr/>
        <a:lstStyle/>
        <a:p>
          <a:endParaRPr lang="it-IT">
            <a:latin typeface="+mj-lt"/>
          </a:endParaRPr>
        </a:p>
      </dgm:t>
    </dgm:pt>
    <dgm:pt modelId="{386F4A64-82CF-41FB-878F-5F89BB3718CC}" type="sibTrans" cxnId="{9723B7D5-A898-4F9F-AE27-37DCFE39C06B}">
      <dgm:prSet/>
      <dgm:spPr/>
      <dgm:t>
        <a:bodyPr/>
        <a:lstStyle/>
        <a:p>
          <a:endParaRPr lang="it-IT">
            <a:latin typeface="+mj-lt"/>
          </a:endParaRPr>
        </a:p>
      </dgm:t>
    </dgm:pt>
    <dgm:pt modelId="{3329877E-EDFB-4728-AB4D-B7455FAF4EF5}">
      <dgm:prSet custT="1"/>
      <dgm:spPr/>
      <dgm:t>
        <a:bodyPr/>
        <a:lstStyle/>
        <a:p>
          <a:r>
            <a:rPr lang="it-IT" sz="1400" dirty="0" smtClean="0">
              <a:solidFill>
                <a:srgbClr val="000099"/>
              </a:solidFill>
              <a:effectLst/>
              <a:latin typeface="+mj-lt"/>
            </a:rPr>
            <a:t>Pratiche gestionali e organizzative </a:t>
          </a:r>
          <a:endParaRPr lang="it-IT" sz="1400" b="1" dirty="0" smtClean="0">
            <a:solidFill>
              <a:srgbClr val="000099"/>
            </a:solidFill>
            <a:effectLst/>
            <a:latin typeface="+mn-lt"/>
          </a:endParaRPr>
        </a:p>
      </dgm:t>
    </dgm:pt>
    <dgm:pt modelId="{191AB70B-0BAE-427F-A8D7-88E46AEA101D}" type="parTrans" cxnId="{BEC9C6AF-3600-4984-99D0-73A756E760BC}">
      <dgm:prSet/>
      <dgm:spPr/>
      <dgm:t>
        <a:bodyPr/>
        <a:lstStyle/>
        <a:p>
          <a:endParaRPr lang="it-IT">
            <a:latin typeface="+mj-lt"/>
          </a:endParaRPr>
        </a:p>
      </dgm:t>
    </dgm:pt>
    <dgm:pt modelId="{9483056C-8E26-4703-8F65-03128DF7DC59}" type="sibTrans" cxnId="{BEC9C6AF-3600-4984-99D0-73A756E760BC}">
      <dgm:prSet/>
      <dgm:spPr/>
      <dgm:t>
        <a:bodyPr/>
        <a:lstStyle/>
        <a:p>
          <a:endParaRPr lang="it-IT">
            <a:latin typeface="+mj-lt"/>
          </a:endParaRPr>
        </a:p>
      </dgm:t>
    </dgm:pt>
    <dgm:pt modelId="{5DBEC077-4203-446B-83EE-33915AB9D5BE}">
      <dgm:prSet custT="1"/>
      <dgm:spPr>
        <a:solidFill>
          <a:schemeClr val="bg1">
            <a:lumMod val="85000"/>
          </a:schemeClr>
        </a:solidFill>
      </dgm:spPr>
      <dgm:t>
        <a:bodyPr/>
        <a:lstStyle/>
        <a:p>
          <a:r>
            <a:rPr lang="it-IT" sz="2000" i="1" dirty="0" smtClean="0">
              <a:solidFill>
                <a:srgbClr val="000099"/>
              </a:solidFill>
              <a:effectLst/>
              <a:latin typeface="+mj-lt"/>
            </a:rPr>
            <a:t>Processo di autovalutazione</a:t>
          </a:r>
          <a:endParaRPr lang="it-IT" sz="2000" i="1" dirty="0">
            <a:solidFill>
              <a:srgbClr val="000099"/>
            </a:solidFill>
            <a:latin typeface="+mj-lt"/>
          </a:endParaRPr>
        </a:p>
      </dgm:t>
    </dgm:pt>
    <dgm:pt modelId="{72FC69F3-7DAB-406B-B5AB-0DAE6D5EBFB3}" type="parTrans" cxnId="{0ACFDE9E-78D3-4248-B7D2-BED705E40D2B}">
      <dgm:prSet/>
      <dgm:spPr/>
      <dgm:t>
        <a:bodyPr/>
        <a:lstStyle/>
        <a:p>
          <a:endParaRPr lang="it-IT">
            <a:latin typeface="+mj-lt"/>
          </a:endParaRPr>
        </a:p>
      </dgm:t>
    </dgm:pt>
    <dgm:pt modelId="{72C9C2B1-753D-428E-9C80-551B9A75BA46}" type="sibTrans" cxnId="{0ACFDE9E-78D3-4248-B7D2-BED705E40D2B}">
      <dgm:prSet/>
      <dgm:spPr/>
      <dgm:t>
        <a:bodyPr/>
        <a:lstStyle/>
        <a:p>
          <a:endParaRPr lang="it-IT">
            <a:latin typeface="+mj-lt"/>
          </a:endParaRPr>
        </a:p>
      </dgm:t>
    </dgm:pt>
    <dgm:pt modelId="{4350DB90-DA87-4A0C-821C-04E1B75EC205}">
      <dgm:prSet>
        <dgm:style>
          <a:lnRef idx="0">
            <a:schemeClr val="accent2"/>
          </a:lnRef>
          <a:fillRef idx="3">
            <a:schemeClr val="accent2"/>
          </a:fillRef>
          <a:effectRef idx="3">
            <a:schemeClr val="accent2"/>
          </a:effectRef>
          <a:fontRef idx="minor">
            <a:schemeClr val="lt1"/>
          </a:fontRef>
        </dgm:style>
      </dgm:prSet>
      <dgm:spPr>
        <a:solidFill>
          <a:schemeClr val="accent2">
            <a:lumMod val="60000"/>
            <a:lumOff val="40000"/>
          </a:schemeClr>
        </a:solidFill>
      </dgm:spPr>
      <dgm:t>
        <a:bodyPr/>
        <a:lstStyle/>
        <a:p>
          <a:r>
            <a:rPr lang="it-IT" b="1" dirty="0" smtClean="0">
              <a:solidFill>
                <a:schemeClr val="tx1"/>
              </a:solidFill>
              <a:effectLst/>
              <a:latin typeface="+mj-lt"/>
            </a:rPr>
            <a:t>Individuazione delle priorità</a:t>
          </a:r>
        </a:p>
      </dgm:t>
    </dgm:pt>
    <dgm:pt modelId="{6C4750BB-18F2-4EDC-AFAC-B03EC9AA0D69}" type="parTrans" cxnId="{FC3E19AD-34BA-431F-8AEB-E17392ED7119}">
      <dgm:prSet/>
      <dgm:spPr/>
      <dgm:t>
        <a:bodyPr/>
        <a:lstStyle/>
        <a:p>
          <a:endParaRPr lang="it-IT">
            <a:latin typeface="+mj-lt"/>
          </a:endParaRPr>
        </a:p>
      </dgm:t>
    </dgm:pt>
    <dgm:pt modelId="{3F0A656B-8CCB-49C8-A54F-D51788C32FB8}" type="sibTrans" cxnId="{FC3E19AD-34BA-431F-8AEB-E17392ED7119}">
      <dgm:prSet/>
      <dgm:spPr/>
      <dgm:t>
        <a:bodyPr/>
        <a:lstStyle/>
        <a:p>
          <a:endParaRPr lang="it-IT">
            <a:latin typeface="+mj-lt"/>
          </a:endParaRPr>
        </a:p>
      </dgm:t>
    </dgm:pt>
    <dgm:pt modelId="{084278AF-7D62-4F0F-83B5-03D18BE1A638}">
      <dgm:prSet custT="1"/>
      <dgm:spPr/>
      <dgm:t>
        <a:bodyPr/>
        <a:lstStyle/>
        <a:p>
          <a:r>
            <a:rPr lang="it-IT" sz="1400" b="1" dirty="0" smtClean="0">
              <a:solidFill>
                <a:srgbClr val="000099"/>
              </a:solidFill>
              <a:effectLst/>
              <a:latin typeface="+mj-lt"/>
            </a:rPr>
            <a:t>Priorità  e Traguardi </a:t>
          </a:r>
        </a:p>
      </dgm:t>
    </dgm:pt>
    <dgm:pt modelId="{3CE87BF6-6E1F-48AF-9B83-322A49A2C2A1}" type="parTrans" cxnId="{9D27B004-DA67-42FF-A583-452B284E45FA}">
      <dgm:prSet/>
      <dgm:spPr/>
      <dgm:t>
        <a:bodyPr/>
        <a:lstStyle/>
        <a:p>
          <a:endParaRPr lang="it-IT">
            <a:latin typeface="+mj-lt"/>
          </a:endParaRPr>
        </a:p>
      </dgm:t>
    </dgm:pt>
    <dgm:pt modelId="{DFC50C5A-51B4-444F-8509-29408EDB03EB}" type="sibTrans" cxnId="{9D27B004-DA67-42FF-A583-452B284E45FA}">
      <dgm:prSet/>
      <dgm:spPr/>
      <dgm:t>
        <a:bodyPr/>
        <a:lstStyle/>
        <a:p>
          <a:endParaRPr lang="it-IT">
            <a:latin typeface="+mj-lt"/>
          </a:endParaRPr>
        </a:p>
      </dgm:t>
    </dgm:pt>
    <dgm:pt modelId="{353AF4B9-5EB1-4898-81B5-7A89B153859C}">
      <dgm:prSet custT="1"/>
      <dgm:spPr/>
      <dgm:t>
        <a:bodyPr/>
        <a:lstStyle/>
        <a:p>
          <a:r>
            <a:rPr lang="it-IT" sz="1400" b="1" dirty="0" smtClean="0">
              <a:solidFill>
                <a:srgbClr val="000099"/>
              </a:solidFill>
              <a:effectLst/>
              <a:latin typeface="+mj-lt"/>
            </a:rPr>
            <a:t>Obiettivi di processo </a:t>
          </a:r>
        </a:p>
      </dgm:t>
    </dgm:pt>
    <dgm:pt modelId="{E355C1BC-3292-4629-BB18-838F81700753}" type="parTrans" cxnId="{F3F4747D-F86F-4F36-A56A-462788DC6820}">
      <dgm:prSet/>
      <dgm:spPr/>
      <dgm:t>
        <a:bodyPr/>
        <a:lstStyle/>
        <a:p>
          <a:endParaRPr lang="it-IT">
            <a:latin typeface="+mj-lt"/>
          </a:endParaRPr>
        </a:p>
      </dgm:t>
    </dgm:pt>
    <dgm:pt modelId="{E582164A-B0CA-4897-BB66-802DA84F0024}" type="sibTrans" cxnId="{F3F4747D-F86F-4F36-A56A-462788DC6820}">
      <dgm:prSet/>
      <dgm:spPr/>
      <dgm:t>
        <a:bodyPr/>
        <a:lstStyle/>
        <a:p>
          <a:endParaRPr lang="it-IT">
            <a:latin typeface="+mj-lt"/>
          </a:endParaRPr>
        </a:p>
      </dgm:t>
    </dgm:pt>
    <dgm:pt modelId="{7C8178B3-A135-43ED-91E6-2E6A01B1006D}" type="pres">
      <dgm:prSet presAssocID="{F2AD9728-6973-4A02-94DC-2EB59336F5C6}" presName="Name0" presStyleCnt="0">
        <dgm:presLayoutVars>
          <dgm:dir/>
          <dgm:animLvl val="lvl"/>
          <dgm:resizeHandles val="exact"/>
        </dgm:presLayoutVars>
      </dgm:prSet>
      <dgm:spPr/>
      <dgm:t>
        <a:bodyPr/>
        <a:lstStyle/>
        <a:p>
          <a:endParaRPr lang="it-IT"/>
        </a:p>
      </dgm:t>
    </dgm:pt>
    <dgm:pt modelId="{97598A91-7CE5-43B7-AF2A-46AD277E95BA}" type="pres">
      <dgm:prSet presAssocID="{6DF4A4F8-C053-4525-B1D5-2EC66D444FE3}" presName="linNode" presStyleCnt="0"/>
      <dgm:spPr/>
    </dgm:pt>
    <dgm:pt modelId="{27ACCA1F-2435-4031-B357-31DDB4E14BA0}" type="pres">
      <dgm:prSet presAssocID="{6DF4A4F8-C053-4525-B1D5-2EC66D444FE3}" presName="parentText" presStyleLbl="node1" presStyleIdx="0" presStyleCnt="5">
        <dgm:presLayoutVars>
          <dgm:chMax val="1"/>
          <dgm:bulletEnabled val="1"/>
        </dgm:presLayoutVars>
      </dgm:prSet>
      <dgm:spPr/>
      <dgm:t>
        <a:bodyPr/>
        <a:lstStyle/>
        <a:p>
          <a:endParaRPr lang="it-IT"/>
        </a:p>
      </dgm:t>
    </dgm:pt>
    <dgm:pt modelId="{EAEAC85C-F2DC-449D-9A99-B23942F3980C}" type="pres">
      <dgm:prSet presAssocID="{6DF4A4F8-C053-4525-B1D5-2EC66D444FE3}" presName="descendantText" presStyleLbl="alignAccFollowNode1" presStyleIdx="0" presStyleCnt="4" custLinFactNeighborX="787" custLinFactNeighborY="3718">
        <dgm:presLayoutVars>
          <dgm:bulletEnabled val="1"/>
        </dgm:presLayoutVars>
      </dgm:prSet>
      <dgm:spPr/>
      <dgm:t>
        <a:bodyPr/>
        <a:lstStyle/>
        <a:p>
          <a:endParaRPr lang="it-IT"/>
        </a:p>
      </dgm:t>
    </dgm:pt>
    <dgm:pt modelId="{499BAD7A-E8E0-4D92-A548-B64554052217}" type="pres">
      <dgm:prSet presAssocID="{1C797B59-F3BC-4313-9726-14B50740460A}" presName="sp" presStyleCnt="0"/>
      <dgm:spPr/>
    </dgm:pt>
    <dgm:pt modelId="{DA854C56-97F7-40B7-B4A9-F39E3FDACA0B}" type="pres">
      <dgm:prSet presAssocID="{0674B843-36EC-426A-B2CF-8F2270E327D4}" presName="linNode" presStyleCnt="0"/>
      <dgm:spPr/>
    </dgm:pt>
    <dgm:pt modelId="{B5DB8D75-268F-4743-9EE7-06B947345A17}" type="pres">
      <dgm:prSet presAssocID="{0674B843-36EC-426A-B2CF-8F2270E327D4}" presName="parentText" presStyleLbl="node1" presStyleIdx="1" presStyleCnt="5">
        <dgm:presLayoutVars>
          <dgm:chMax val="1"/>
          <dgm:bulletEnabled val="1"/>
        </dgm:presLayoutVars>
      </dgm:prSet>
      <dgm:spPr/>
      <dgm:t>
        <a:bodyPr/>
        <a:lstStyle/>
        <a:p>
          <a:endParaRPr lang="it-IT"/>
        </a:p>
      </dgm:t>
    </dgm:pt>
    <dgm:pt modelId="{1EFC256D-A60B-40AC-93D5-DABF64B9B3C9}" type="pres">
      <dgm:prSet presAssocID="{0674B843-36EC-426A-B2CF-8F2270E327D4}" presName="descendantText" presStyleLbl="alignAccFollowNode1" presStyleIdx="1" presStyleCnt="4">
        <dgm:presLayoutVars>
          <dgm:bulletEnabled val="1"/>
        </dgm:presLayoutVars>
      </dgm:prSet>
      <dgm:spPr/>
      <dgm:t>
        <a:bodyPr/>
        <a:lstStyle/>
        <a:p>
          <a:endParaRPr lang="it-IT"/>
        </a:p>
      </dgm:t>
    </dgm:pt>
    <dgm:pt modelId="{EDA9C3E5-7BA2-4411-83DB-D46F5C94D82A}" type="pres">
      <dgm:prSet presAssocID="{0E193AD8-C00A-4EBB-930A-F1E4BEDB5AEF}" presName="sp" presStyleCnt="0"/>
      <dgm:spPr/>
    </dgm:pt>
    <dgm:pt modelId="{346E8088-91E7-4E14-AC37-AD77048248D7}" type="pres">
      <dgm:prSet presAssocID="{40E06B5A-BEF8-4F68-99C4-3A591159804B}" presName="linNode" presStyleCnt="0"/>
      <dgm:spPr/>
    </dgm:pt>
    <dgm:pt modelId="{2B91D0F6-4D5A-4595-881D-CC3B4305FA83}" type="pres">
      <dgm:prSet presAssocID="{40E06B5A-BEF8-4F68-99C4-3A591159804B}" presName="parentText" presStyleLbl="node1" presStyleIdx="2" presStyleCnt="5">
        <dgm:presLayoutVars>
          <dgm:chMax val="1"/>
          <dgm:bulletEnabled val="1"/>
        </dgm:presLayoutVars>
      </dgm:prSet>
      <dgm:spPr/>
      <dgm:t>
        <a:bodyPr/>
        <a:lstStyle/>
        <a:p>
          <a:endParaRPr lang="it-IT"/>
        </a:p>
      </dgm:t>
    </dgm:pt>
    <dgm:pt modelId="{22390086-C2A1-4EE8-841B-1097A54EEFBD}" type="pres">
      <dgm:prSet presAssocID="{40E06B5A-BEF8-4F68-99C4-3A591159804B}" presName="descendantText" presStyleLbl="alignAccFollowNode1" presStyleIdx="2" presStyleCnt="4" custScaleY="87914">
        <dgm:presLayoutVars>
          <dgm:bulletEnabled val="1"/>
        </dgm:presLayoutVars>
      </dgm:prSet>
      <dgm:spPr/>
      <dgm:t>
        <a:bodyPr/>
        <a:lstStyle/>
        <a:p>
          <a:endParaRPr lang="it-IT"/>
        </a:p>
      </dgm:t>
    </dgm:pt>
    <dgm:pt modelId="{77E902FD-1E74-4198-B58A-C41908C74E6A}" type="pres">
      <dgm:prSet presAssocID="{135A1AE8-3C0B-4A95-BB6F-C9CBE337DD9E}" presName="sp" presStyleCnt="0"/>
      <dgm:spPr/>
    </dgm:pt>
    <dgm:pt modelId="{84F71E6A-E73D-4301-A011-C01734DCCC5E}" type="pres">
      <dgm:prSet presAssocID="{5DBEC077-4203-446B-83EE-33915AB9D5BE}" presName="linNode" presStyleCnt="0"/>
      <dgm:spPr/>
    </dgm:pt>
    <dgm:pt modelId="{E7ACAE21-0FE8-40AF-8C61-AAE9189461D0}" type="pres">
      <dgm:prSet presAssocID="{5DBEC077-4203-446B-83EE-33915AB9D5BE}" presName="parentText" presStyleLbl="node1" presStyleIdx="3" presStyleCnt="5" custScaleX="277778" custScaleY="41521" custLinFactNeighborX="2461" custLinFactNeighborY="-1620">
        <dgm:presLayoutVars>
          <dgm:chMax val="1"/>
          <dgm:bulletEnabled val="1"/>
        </dgm:presLayoutVars>
      </dgm:prSet>
      <dgm:spPr/>
      <dgm:t>
        <a:bodyPr/>
        <a:lstStyle/>
        <a:p>
          <a:endParaRPr lang="it-IT"/>
        </a:p>
      </dgm:t>
    </dgm:pt>
    <dgm:pt modelId="{E536F07E-66BD-44EC-9C97-9364F60C25F6}" type="pres">
      <dgm:prSet presAssocID="{72C9C2B1-753D-428E-9C80-551B9A75BA46}" presName="sp" presStyleCnt="0"/>
      <dgm:spPr/>
    </dgm:pt>
    <dgm:pt modelId="{75898B43-F141-412C-B19C-445FC9724653}" type="pres">
      <dgm:prSet presAssocID="{4350DB90-DA87-4A0C-821C-04E1B75EC205}" presName="linNode" presStyleCnt="0"/>
      <dgm:spPr/>
    </dgm:pt>
    <dgm:pt modelId="{7130E74B-2A67-4B20-BFF9-976D527C7074}" type="pres">
      <dgm:prSet presAssocID="{4350DB90-DA87-4A0C-821C-04E1B75EC205}" presName="parentText" presStyleLbl="node1" presStyleIdx="4" presStyleCnt="5">
        <dgm:presLayoutVars>
          <dgm:chMax val="1"/>
          <dgm:bulletEnabled val="1"/>
        </dgm:presLayoutVars>
      </dgm:prSet>
      <dgm:spPr/>
      <dgm:t>
        <a:bodyPr/>
        <a:lstStyle/>
        <a:p>
          <a:endParaRPr lang="it-IT"/>
        </a:p>
      </dgm:t>
    </dgm:pt>
    <dgm:pt modelId="{5FCFE73D-34A5-4DF5-8607-44E9B896B597}" type="pres">
      <dgm:prSet presAssocID="{4350DB90-DA87-4A0C-821C-04E1B75EC205}" presName="descendantText" presStyleLbl="alignAccFollowNode1" presStyleIdx="3" presStyleCnt="4">
        <dgm:presLayoutVars>
          <dgm:bulletEnabled val="1"/>
        </dgm:presLayoutVars>
      </dgm:prSet>
      <dgm:spPr/>
      <dgm:t>
        <a:bodyPr/>
        <a:lstStyle/>
        <a:p>
          <a:endParaRPr lang="it-IT"/>
        </a:p>
      </dgm:t>
    </dgm:pt>
  </dgm:ptLst>
  <dgm:cxnLst>
    <dgm:cxn modelId="{B5320239-8AEC-4DC6-B40C-6DF450356237}" type="presOf" srcId="{4350DB90-DA87-4A0C-821C-04E1B75EC205}" destId="{7130E74B-2A67-4B20-BFF9-976D527C7074}" srcOrd="0" destOrd="0" presId="urn:microsoft.com/office/officeart/2005/8/layout/vList5"/>
    <dgm:cxn modelId="{3FE53A1A-F88F-418A-A2AE-4799D920A95C}" type="presOf" srcId="{E87E0E75-247D-4E79-9917-955E53FE607B}" destId="{1EFC256D-A60B-40AC-93D5-DABF64B9B3C9}" srcOrd="0" destOrd="1" presId="urn:microsoft.com/office/officeart/2005/8/layout/vList5"/>
    <dgm:cxn modelId="{27C4B092-55F1-4AA6-BD9F-4F05D6C185B3}" srcId="{F2AD9728-6973-4A02-94DC-2EB59336F5C6}" destId="{40E06B5A-BEF8-4F68-99C4-3A591159804B}" srcOrd="2" destOrd="0" parTransId="{E3AB4F78-989A-4401-AD96-5817F661AC95}" sibTransId="{135A1AE8-3C0B-4A95-BB6F-C9CBE337DD9E}"/>
    <dgm:cxn modelId="{F741C758-1771-4A50-BEA2-5B69986FE9E1}" type="presOf" srcId="{1DDA9E92-2A53-48ED-B8BD-40D743B60D53}" destId="{EAEAC85C-F2DC-449D-9A99-B23942F3980C}" srcOrd="0" destOrd="1" presId="urn:microsoft.com/office/officeart/2005/8/layout/vList5"/>
    <dgm:cxn modelId="{5CECD218-92EC-4BD2-B68E-C9933139713F}" srcId="{6DF4A4F8-C053-4525-B1D5-2EC66D444FE3}" destId="{1DDA9E92-2A53-48ED-B8BD-40D743B60D53}" srcOrd="1" destOrd="0" parTransId="{CCF18C7A-863C-4983-94C5-D75FD662BADE}" sibTransId="{D9E22912-333C-4C54-9774-40475D7DFB44}"/>
    <dgm:cxn modelId="{13AB6A9F-3D77-4BAC-B883-21E2EE2FD262}" type="presOf" srcId="{353AF4B9-5EB1-4898-81B5-7A89B153859C}" destId="{5FCFE73D-34A5-4DF5-8607-44E9B896B597}" srcOrd="0" destOrd="1" presId="urn:microsoft.com/office/officeart/2005/8/layout/vList5"/>
    <dgm:cxn modelId="{FC3E19AD-34BA-431F-8AEB-E17392ED7119}" srcId="{F2AD9728-6973-4A02-94DC-2EB59336F5C6}" destId="{4350DB90-DA87-4A0C-821C-04E1B75EC205}" srcOrd="4" destOrd="0" parTransId="{6C4750BB-18F2-4EDC-AFAC-B03EC9AA0D69}" sibTransId="{3F0A656B-8CCB-49C8-A54F-D51788C32FB8}"/>
    <dgm:cxn modelId="{999C599F-5DBD-40CA-A618-80AC06F187EF}" type="presOf" srcId="{0674B843-36EC-426A-B2CF-8F2270E327D4}" destId="{B5DB8D75-268F-4743-9EE7-06B947345A17}" srcOrd="0" destOrd="0" presId="urn:microsoft.com/office/officeart/2005/8/layout/vList5"/>
    <dgm:cxn modelId="{0ACFDE9E-78D3-4248-B7D2-BED705E40D2B}" srcId="{F2AD9728-6973-4A02-94DC-2EB59336F5C6}" destId="{5DBEC077-4203-446B-83EE-33915AB9D5BE}" srcOrd="3" destOrd="0" parTransId="{72FC69F3-7DAB-406B-B5AB-0DAE6D5EBFB3}" sibTransId="{72C9C2B1-753D-428E-9C80-551B9A75BA46}"/>
    <dgm:cxn modelId="{9D27B004-DA67-42FF-A583-452B284E45FA}" srcId="{4350DB90-DA87-4A0C-821C-04E1B75EC205}" destId="{084278AF-7D62-4F0F-83B5-03D18BE1A638}" srcOrd="0" destOrd="0" parTransId="{3CE87BF6-6E1F-48AF-9B83-322A49A2C2A1}" sibTransId="{DFC50C5A-51B4-444F-8509-29408EDB03EB}"/>
    <dgm:cxn modelId="{57FF629F-258D-4E65-BEC0-D918C7DD2771}" type="presOf" srcId="{187D2ABF-4A65-4A42-BF26-F7018978021F}" destId="{EAEAC85C-F2DC-449D-9A99-B23942F3980C}" srcOrd="0" destOrd="2" presId="urn:microsoft.com/office/officeart/2005/8/layout/vList5"/>
    <dgm:cxn modelId="{983EEDD0-907C-4226-BF26-3FE198A571EC}" srcId="{0674B843-36EC-426A-B2CF-8F2270E327D4}" destId="{89BC0F05-E1B1-4BF4-AB83-62A3A5C34597}" srcOrd="0" destOrd="0" parTransId="{3B17D807-CA19-403B-A56E-33F4E29F2AA1}" sibTransId="{BD8CEAF9-6CBD-4DB4-8FC2-F5CFC885F861}"/>
    <dgm:cxn modelId="{1ECF9017-358B-4422-BCDB-D8BD7D797CA4}" type="presOf" srcId="{3329877E-EDFB-4728-AB4D-B7455FAF4EF5}" destId="{22390086-C2A1-4EE8-841B-1097A54EEFBD}" srcOrd="0" destOrd="1" presId="urn:microsoft.com/office/officeart/2005/8/layout/vList5"/>
    <dgm:cxn modelId="{996A4D70-0E95-43B2-972D-404D53396822}" type="presOf" srcId="{89BC0F05-E1B1-4BF4-AB83-62A3A5C34597}" destId="{1EFC256D-A60B-40AC-93D5-DABF64B9B3C9}" srcOrd="0" destOrd="0" presId="urn:microsoft.com/office/officeart/2005/8/layout/vList5"/>
    <dgm:cxn modelId="{0B8D7B11-5E73-452B-8C6D-A7F1FF69265B}" srcId="{F2AD9728-6973-4A02-94DC-2EB59336F5C6}" destId="{0674B843-36EC-426A-B2CF-8F2270E327D4}" srcOrd="1" destOrd="0" parTransId="{4D0AB07A-94D9-47B0-85CA-499089771FA5}" sibTransId="{0E193AD8-C00A-4EBB-930A-F1E4BEDB5AEF}"/>
    <dgm:cxn modelId="{B2A38C4F-0346-4613-BB8C-C3E7CE3F97DD}" srcId="{6DF4A4F8-C053-4525-B1D5-2EC66D444FE3}" destId="{958F0D07-E355-4C10-A60D-FFAA88673343}" srcOrd="0" destOrd="0" parTransId="{E75DC9B6-932E-4530-A925-BD3261C80037}" sibTransId="{51297F2E-069F-4E88-B3B7-0FA917F4FF4F}"/>
    <dgm:cxn modelId="{E489AB91-D08F-4850-A232-CFF025005A92}" type="presOf" srcId="{505CF8BF-2A20-4236-8441-4039D1986EF2}" destId="{1EFC256D-A60B-40AC-93D5-DABF64B9B3C9}" srcOrd="0" destOrd="2" presId="urn:microsoft.com/office/officeart/2005/8/layout/vList5"/>
    <dgm:cxn modelId="{9F3961A8-709D-41E2-BA2B-7C913FD8AB92}" type="presOf" srcId="{F2AD9728-6973-4A02-94DC-2EB59336F5C6}" destId="{7C8178B3-A135-43ED-91E6-2E6A01B1006D}" srcOrd="0" destOrd="0" presId="urn:microsoft.com/office/officeart/2005/8/layout/vList5"/>
    <dgm:cxn modelId="{9723B7D5-A898-4F9F-AE27-37DCFE39C06B}" srcId="{0674B843-36EC-426A-B2CF-8F2270E327D4}" destId="{7A3FD43A-A160-4344-99BA-9EB557299B95}" srcOrd="3" destOrd="0" parTransId="{D4300519-F55A-459A-B169-8B34F177A2F8}" sibTransId="{386F4A64-82CF-41FB-878F-5F89BB3718CC}"/>
    <dgm:cxn modelId="{BEC9C6AF-3600-4984-99D0-73A756E760BC}" srcId="{40E06B5A-BEF8-4F68-99C4-3A591159804B}" destId="{3329877E-EDFB-4728-AB4D-B7455FAF4EF5}" srcOrd="1" destOrd="0" parTransId="{191AB70B-0BAE-427F-A8D7-88E46AEA101D}" sibTransId="{9483056C-8E26-4703-8F65-03128DF7DC59}"/>
    <dgm:cxn modelId="{6AE8F318-C03C-4F58-B31B-398F41345DF2}" srcId="{F2AD9728-6973-4A02-94DC-2EB59336F5C6}" destId="{6DF4A4F8-C053-4525-B1D5-2EC66D444FE3}" srcOrd="0" destOrd="0" parTransId="{9F04DD3A-F85B-4C5B-9DC0-CD2190CFDCBD}" sibTransId="{1C797B59-F3BC-4313-9726-14B50740460A}"/>
    <dgm:cxn modelId="{0FE70832-EEDE-48F2-8540-716B667FCCEE}" srcId="{0674B843-36EC-426A-B2CF-8F2270E327D4}" destId="{505CF8BF-2A20-4236-8441-4039D1986EF2}" srcOrd="2" destOrd="0" parTransId="{13A0EB2B-E8C0-4B80-9241-8A5D7362BF6F}" sibTransId="{8325FFB4-5509-460F-930B-CCDE3CCE30A1}"/>
    <dgm:cxn modelId="{A7F5D587-6C80-4369-AA95-23C0BF5A98BD}" srcId="{6DF4A4F8-C053-4525-B1D5-2EC66D444FE3}" destId="{187D2ABF-4A65-4A42-BF26-F7018978021F}" srcOrd="2" destOrd="0" parTransId="{FD7EE07B-8A9B-44FB-852E-FC2A9A7F2E4F}" sibTransId="{3B7A1036-8F10-4E75-AE95-7FBB879155E4}"/>
    <dgm:cxn modelId="{004B371D-1317-45AB-AC8F-7354530FA6FC}" srcId="{0674B843-36EC-426A-B2CF-8F2270E327D4}" destId="{E87E0E75-247D-4E79-9917-955E53FE607B}" srcOrd="1" destOrd="0" parTransId="{D03E7DF9-2C96-4029-B3FF-EA5D99DA0835}" sibTransId="{6BBBE27C-A8DD-4B54-8C5A-18002667C27B}"/>
    <dgm:cxn modelId="{362DBA1A-7005-4F1A-B968-6AB9A092AE04}" type="presOf" srcId="{40E06B5A-BEF8-4F68-99C4-3A591159804B}" destId="{2B91D0F6-4D5A-4595-881D-CC3B4305FA83}" srcOrd="0" destOrd="0" presId="urn:microsoft.com/office/officeart/2005/8/layout/vList5"/>
    <dgm:cxn modelId="{C298E30A-DFB6-40E4-8CE1-BD1968B60886}" type="presOf" srcId="{5DBEC077-4203-446B-83EE-33915AB9D5BE}" destId="{E7ACAE21-0FE8-40AF-8C61-AAE9189461D0}" srcOrd="0" destOrd="0" presId="urn:microsoft.com/office/officeart/2005/8/layout/vList5"/>
    <dgm:cxn modelId="{3D9B7715-F0EC-4C49-B4F5-EE2CAA08A325}" type="presOf" srcId="{958F0D07-E355-4C10-A60D-FFAA88673343}" destId="{EAEAC85C-F2DC-449D-9A99-B23942F3980C}" srcOrd="0" destOrd="0" presId="urn:microsoft.com/office/officeart/2005/8/layout/vList5"/>
    <dgm:cxn modelId="{582D1EC2-B8C4-48D3-97BD-E794D1584E15}" type="presOf" srcId="{34166578-4B01-4692-8E55-980063661DB0}" destId="{22390086-C2A1-4EE8-841B-1097A54EEFBD}" srcOrd="0" destOrd="0" presId="urn:microsoft.com/office/officeart/2005/8/layout/vList5"/>
    <dgm:cxn modelId="{AB51183C-AE7C-47DE-B4B5-44DCC43783F5}" type="presOf" srcId="{084278AF-7D62-4F0F-83B5-03D18BE1A638}" destId="{5FCFE73D-34A5-4DF5-8607-44E9B896B597}" srcOrd="0" destOrd="0" presId="urn:microsoft.com/office/officeart/2005/8/layout/vList5"/>
    <dgm:cxn modelId="{96646C48-16FD-4B15-A665-6E46E5329DDA}" srcId="{40E06B5A-BEF8-4F68-99C4-3A591159804B}" destId="{34166578-4B01-4692-8E55-980063661DB0}" srcOrd="0" destOrd="0" parTransId="{B2E22311-761C-4872-A018-9FDC8FA49ACD}" sibTransId="{A5EE4658-1BD7-44AD-B9B2-56052D58D8CC}"/>
    <dgm:cxn modelId="{F3F4747D-F86F-4F36-A56A-462788DC6820}" srcId="{4350DB90-DA87-4A0C-821C-04E1B75EC205}" destId="{353AF4B9-5EB1-4898-81B5-7A89B153859C}" srcOrd="1" destOrd="0" parTransId="{E355C1BC-3292-4629-BB18-838F81700753}" sibTransId="{E582164A-B0CA-4897-BB66-802DA84F0024}"/>
    <dgm:cxn modelId="{F2DB25EB-B94F-45C2-8358-ED24B161F897}" type="presOf" srcId="{6DF4A4F8-C053-4525-B1D5-2EC66D444FE3}" destId="{27ACCA1F-2435-4031-B357-31DDB4E14BA0}" srcOrd="0" destOrd="0" presId="urn:microsoft.com/office/officeart/2005/8/layout/vList5"/>
    <dgm:cxn modelId="{2F5DA76E-5EB7-43D7-8E2F-8F50CD7C50EF}" srcId="{6DF4A4F8-C053-4525-B1D5-2EC66D444FE3}" destId="{9A3F4ADE-05C8-4370-8891-0EC1ECBF673B}" srcOrd="3" destOrd="0" parTransId="{B1368A32-CC88-4CB2-8440-A9C6E2721780}" sibTransId="{0966B72E-5024-4B5D-9F82-8383BDB145EF}"/>
    <dgm:cxn modelId="{5FABA8C0-DCCA-4590-8B3F-7B6D67A1AF1E}" type="presOf" srcId="{9A3F4ADE-05C8-4370-8891-0EC1ECBF673B}" destId="{EAEAC85C-F2DC-449D-9A99-B23942F3980C}" srcOrd="0" destOrd="3" presId="urn:microsoft.com/office/officeart/2005/8/layout/vList5"/>
    <dgm:cxn modelId="{C423BD8B-9F24-4A2F-B27E-2F0B597BD8BF}" type="presOf" srcId="{7A3FD43A-A160-4344-99BA-9EB557299B95}" destId="{1EFC256D-A60B-40AC-93D5-DABF64B9B3C9}" srcOrd="0" destOrd="3" presId="urn:microsoft.com/office/officeart/2005/8/layout/vList5"/>
    <dgm:cxn modelId="{01EAEA7F-F7E8-4D38-9EEC-0DE3FB79D6B4}" type="presParOf" srcId="{7C8178B3-A135-43ED-91E6-2E6A01B1006D}" destId="{97598A91-7CE5-43B7-AF2A-46AD277E95BA}" srcOrd="0" destOrd="0" presId="urn:microsoft.com/office/officeart/2005/8/layout/vList5"/>
    <dgm:cxn modelId="{A4129524-7B97-4A9F-9C34-595A92E7E37E}" type="presParOf" srcId="{97598A91-7CE5-43B7-AF2A-46AD277E95BA}" destId="{27ACCA1F-2435-4031-B357-31DDB4E14BA0}" srcOrd="0" destOrd="0" presId="urn:microsoft.com/office/officeart/2005/8/layout/vList5"/>
    <dgm:cxn modelId="{D4B82C01-9591-4777-A131-740302CB23F4}" type="presParOf" srcId="{97598A91-7CE5-43B7-AF2A-46AD277E95BA}" destId="{EAEAC85C-F2DC-449D-9A99-B23942F3980C}" srcOrd="1" destOrd="0" presId="urn:microsoft.com/office/officeart/2005/8/layout/vList5"/>
    <dgm:cxn modelId="{F07F8AB1-0B48-41BD-8A68-EC6AF0F2EB5D}" type="presParOf" srcId="{7C8178B3-A135-43ED-91E6-2E6A01B1006D}" destId="{499BAD7A-E8E0-4D92-A548-B64554052217}" srcOrd="1" destOrd="0" presId="urn:microsoft.com/office/officeart/2005/8/layout/vList5"/>
    <dgm:cxn modelId="{5613D5D4-C755-4D2F-BC2E-952B23ECA6CD}" type="presParOf" srcId="{7C8178B3-A135-43ED-91E6-2E6A01B1006D}" destId="{DA854C56-97F7-40B7-B4A9-F39E3FDACA0B}" srcOrd="2" destOrd="0" presId="urn:microsoft.com/office/officeart/2005/8/layout/vList5"/>
    <dgm:cxn modelId="{CAA278F8-9164-4CBA-80A8-BA878AEDD3C6}" type="presParOf" srcId="{DA854C56-97F7-40B7-B4A9-F39E3FDACA0B}" destId="{B5DB8D75-268F-4743-9EE7-06B947345A17}" srcOrd="0" destOrd="0" presId="urn:microsoft.com/office/officeart/2005/8/layout/vList5"/>
    <dgm:cxn modelId="{3ABCC97C-6378-40AF-ABF9-2D767551DE4B}" type="presParOf" srcId="{DA854C56-97F7-40B7-B4A9-F39E3FDACA0B}" destId="{1EFC256D-A60B-40AC-93D5-DABF64B9B3C9}" srcOrd="1" destOrd="0" presId="urn:microsoft.com/office/officeart/2005/8/layout/vList5"/>
    <dgm:cxn modelId="{A1416699-BC4F-4D89-A949-D048D4EF7C69}" type="presParOf" srcId="{7C8178B3-A135-43ED-91E6-2E6A01B1006D}" destId="{EDA9C3E5-7BA2-4411-83DB-D46F5C94D82A}" srcOrd="3" destOrd="0" presId="urn:microsoft.com/office/officeart/2005/8/layout/vList5"/>
    <dgm:cxn modelId="{CFAFBC3D-1D20-4FFC-9AF9-CCB085147FCE}" type="presParOf" srcId="{7C8178B3-A135-43ED-91E6-2E6A01B1006D}" destId="{346E8088-91E7-4E14-AC37-AD77048248D7}" srcOrd="4" destOrd="0" presId="urn:microsoft.com/office/officeart/2005/8/layout/vList5"/>
    <dgm:cxn modelId="{95BBFA5D-51CF-4728-A918-AD4B2DEF6B7D}" type="presParOf" srcId="{346E8088-91E7-4E14-AC37-AD77048248D7}" destId="{2B91D0F6-4D5A-4595-881D-CC3B4305FA83}" srcOrd="0" destOrd="0" presId="urn:microsoft.com/office/officeart/2005/8/layout/vList5"/>
    <dgm:cxn modelId="{131658F7-54C3-4FB2-8370-02E33E3518D3}" type="presParOf" srcId="{346E8088-91E7-4E14-AC37-AD77048248D7}" destId="{22390086-C2A1-4EE8-841B-1097A54EEFBD}" srcOrd="1" destOrd="0" presId="urn:microsoft.com/office/officeart/2005/8/layout/vList5"/>
    <dgm:cxn modelId="{5AB5CE7C-67A0-49B0-86E8-365797314D9D}" type="presParOf" srcId="{7C8178B3-A135-43ED-91E6-2E6A01B1006D}" destId="{77E902FD-1E74-4198-B58A-C41908C74E6A}" srcOrd="5" destOrd="0" presId="urn:microsoft.com/office/officeart/2005/8/layout/vList5"/>
    <dgm:cxn modelId="{DA6B67C2-C599-4428-BB28-3FF9DEADFA9D}" type="presParOf" srcId="{7C8178B3-A135-43ED-91E6-2E6A01B1006D}" destId="{84F71E6A-E73D-4301-A011-C01734DCCC5E}" srcOrd="6" destOrd="0" presId="urn:microsoft.com/office/officeart/2005/8/layout/vList5"/>
    <dgm:cxn modelId="{404AFDE8-6B7B-4094-AE45-35972C1A26DB}" type="presParOf" srcId="{84F71E6A-E73D-4301-A011-C01734DCCC5E}" destId="{E7ACAE21-0FE8-40AF-8C61-AAE9189461D0}" srcOrd="0" destOrd="0" presId="urn:microsoft.com/office/officeart/2005/8/layout/vList5"/>
    <dgm:cxn modelId="{32F67C35-1B63-44A0-88BC-F047B506CA14}" type="presParOf" srcId="{7C8178B3-A135-43ED-91E6-2E6A01B1006D}" destId="{E536F07E-66BD-44EC-9C97-9364F60C25F6}" srcOrd="7" destOrd="0" presId="urn:microsoft.com/office/officeart/2005/8/layout/vList5"/>
    <dgm:cxn modelId="{6759EB3F-AD21-41C1-BD32-53160EFFA35E}" type="presParOf" srcId="{7C8178B3-A135-43ED-91E6-2E6A01B1006D}" destId="{75898B43-F141-412C-B19C-445FC9724653}" srcOrd="8" destOrd="0" presId="urn:microsoft.com/office/officeart/2005/8/layout/vList5"/>
    <dgm:cxn modelId="{FFD24611-8C65-4681-8A9C-4B008E17A9C7}" type="presParOf" srcId="{75898B43-F141-412C-B19C-445FC9724653}" destId="{7130E74B-2A67-4B20-BFF9-976D527C7074}" srcOrd="0" destOrd="0" presId="urn:microsoft.com/office/officeart/2005/8/layout/vList5"/>
    <dgm:cxn modelId="{85D1E8B6-3A50-4357-B76E-7ACD01F92447}" type="presParOf" srcId="{75898B43-F141-412C-B19C-445FC9724653}" destId="{5FCFE73D-34A5-4DF5-8607-44E9B896B597}"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2AD9728-6973-4A02-94DC-2EB59336F5C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4350DB90-DA87-4A0C-821C-04E1B75EC205}">
      <dgm:prSet>
        <dgm:style>
          <a:lnRef idx="0">
            <a:schemeClr val="accent2"/>
          </a:lnRef>
          <a:fillRef idx="3">
            <a:schemeClr val="accent2"/>
          </a:fillRef>
          <a:effectRef idx="3">
            <a:schemeClr val="accent2"/>
          </a:effectRef>
          <a:fontRef idx="minor">
            <a:schemeClr val="lt1"/>
          </a:fontRef>
        </dgm:style>
      </dgm:prSet>
      <dgm:spPr>
        <a:solidFill>
          <a:schemeClr val="accent2">
            <a:lumMod val="60000"/>
            <a:lumOff val="40000"/>
          </a:schemeClr>
        </a:solidFill>
      </dgm:spPr>
      <dgm:t>
        <a:bodyPr/>
        <a:lstStyle/>
        <a:p>
          <a:r>
            <a:rPr lang="it-IT" b="1" dirty="0" smtClean="0">
              <a:solidFill>
                <a:schemeClr val="tx1"/>
              </a:solidFill>
              <a:effectLst/>
              <a:latin typeface="+mj-lt"/>
            </a:rPr>
            <a:t>Individuazione delle priorità</a:t>
          </a:r>
        </a:p>
      </dgm:t>
    </dgm:pt>
    <dgm:pt modelId="{6C4750BB-18F2-4EDC-AFAC-B03EC9AA0D69}" type="parTrans" cxnId="{FC3E19AD-34BA-431F-8AEB-E17392ED7119}">
      <dgm:prSet/>
      <dgm:spPr/>
      <dgm:t>
        <a:bodyPr/>
        <a:lstStyle/>
        <a:p>
          <a:endParaRPr lang="it-IT">
            <a:solidFill>
              <a:schemeClr val="tx1"/>
            </a:solidFill>
            <a:latin typeface="+mj-lt"/>
          </a:endParaRPr>
        </a:p>
      </dgm:t>
    </dgm:pt>
    <dgm:pt modelId="{3F0A656B-8CCB-49C8-A54F-D51788C32FB8}" type="sibTrans" cxnId="{FC3E19AD-34BA-431F-8AEB-E17392ED7119}">
      <dgm:prSet/>
      <dgm:spPr/>
      <dgm:t>
        <a:bodyPr/>
        <a:lstStyle/>
        <a:p>
          <a:endParaRPr lang="it-IT">
            <a:solidFill>
              <a:schemeClr val="tx1"/>
            </a:solidFill>
            <a:latin typeface="+mj-lt"/>
          </a:endParaRPr>
        </a:p>
      </dgm:t>
    </dgm:pt>
    <dgm:pt modelId="{084278AF-7D62-4F0F-83B5-03D18BE1A638}">
      <dgm:prSet/>
      <dgm:spPr/>
      <dgm:t>
        <a:bodyPr/>
        <a:lstStyle/>
        <a:p>
          <a:r>
            <a:rPr lang="it-IT" b="1" dirty="0" smtClean="0">
              <a:solidFill>
                <a:schemeClr val="tx1"/>
              </a:solidFill>
              <a:effectLst/>
              <a:latin typeface="+mj-lt"/>
            </a:rPr>
            <a:t>Priorità  e Traguardi </a:t>
          </a:r>
        </a:p>
      </dgm:t>
    </dgm:pt>
    <dgm:pt modelId="{3CE87BF6-6E1F-48AF-9B83-322A49A2C2A1}" type="parTrans" cxnId="{9D27B004-DA67-42FF-A583-452B284E45FA}">
      <dgm:prSet/>
      <dgm:spPr/>
      <dgm:t>
        <a:bodyPr/>
        <a:lstStyle/>
        <a:p>
          <a:endParaRPr lang="it-IT">
            <a:solidFill>
              <a:schemeClr val="tx1"/>
            </a:solidFill>
            <a:latin typeface="+mj-lt"/>
          </a:endParaRPr>
        </a:p>
      </dgm:t>
    </dgm:pt>
    <dgm:pt modelId="{DFC50C5A-51B4-444F-8509-29408EDB03EB}" type="sibTrans" cxnId="{9D27B004-DA67-42FF-A583-452B284E45FA}">
      <dgm:prSet/>
      <dgm:spPr/>
      <dgm:t>
        <a:bodyPr/>
        <a:lstStyle/>
        <a:p>
          <a:endParaRPr lang="it-IT">
            <a:solidFill>
              <a:schemeClr val="tx1"/>
            </a:solidFill>
            <a:latin typeface="+mj-lt"/>
          </a:endParaRPr>
        </a:p>
      </dgm:t>
    </dgm:pt>
    <dgm:pt modelId="{353AF4B9-5EB1-4898-81B5-7A89B153859C}">
      <dgm:prSet/>
      <dgm:spPr/>
      <dgm:t>
        <a:bodyPr/>
        <a:lstStyle/>
        <a:p>
          <a:r>
            <a:rPr lang="it-IT" b="1" dirty="0" smtClean="0">
              <a:solidFill>
                <a:schemeClr val="tx1"/>
              </a:solidFill>
              <a:effectLst/>
              <a:latin typeface="+mj-lt"/>
            </a:rPr>
            <a:t>Obiettivi di processo </a:t>
          </a:r>
        </a:p>
      </dgm:t>
    </dgm:pt>
    <dgm:pt modelId="{E355C1BC-3292-4629-BB18-838F81700753}" type="parTrans" cxnId="{F3F4747D-F86F-4F36-A56A-462788DC6820}">
      <dgm:prSet/>
      <dgm:spPr/>
      <dgm:t>
        <a:bodyPr/>
        <a:lstStyle/>
        <a:p>
          <a:endParaRPr lang="it-IT">
            <a:solidFill>
              <a:schemeClr val="tx1"/>
            </a:solidFill>
            <a:latin typeface="+mj-lt"/>
          </a:endParaRPr>
        </a:p>
      </dgm:t>
    </dgm:pt>
    <dgm:pt modelId="{E582164A-B0CA-4897-BB66-802DA84F0024}" type="sibTrans" cxnId="{F3F4747D-F86F-4F36-A56A-462788DC6820}">
      <dgm:prSet/>
      <dgm:spPr/>
      <dgm:t>
        <a:bodyPr/>
        <a:lstStyle/>
        <a:p>
          <a:endParaRPr lang="it-IT">
            <a:solidFill>
              <a:schemeClr val="tx1"/>
            </a:solidFill>
            <a:latin typeface="+mj-lt"/>
          </a:endParaRPr>
        </a:p>
      </dgm:t>
    </dgm:pt>
    <dgm:pt modelId="{7C8178B3-A135-43ED-91E6-2E6A01B1006D}" type="pres">
      <dgm:prSet presAssocID="{F2AD9728-6973-4A02-94DC-2EB59336F5C6}" presName="Name0" presStyleCnt="0">
        <dgm:presLayoutVars>
          <dgm:dir/>
          <dgm:animLvl val="lvl"/>
          <dgm:resizeHandles val="exact"/>
        </dgm:presLayoutVars>
      </dgm:prSet>
      <dgm:spPr/>
      <dgm:t>
        <a:bodyPr/>
        <a:lstStyle/>
        <a:p>
          <a:endParaRPr lang="it-IT"/>
        </a:p>
      </dgm:t>
    </dgm:pt>
    <dgm:pt modelId="{75898B43-F141-412C-B19C-445FC9724653}" type="pres">
      <dgm:prSet presAssocID="{4350DB90-DA87-4A0C-821C-04E1B75EC205}" presName="linNode" presStyleCnt="0"/>
      <dgm:spPr/>
    </dgm:pt>
    <dgm:pt modelId="{7130E74B-2A67-4B20-BFF9-976D527C7074}" type="pres">
      <dgm:prSet presAssocID="{4350DB90-DA87-4A0C-821C-04E1B75EC205}" presName="parentText" presStyleLbl="node1" presStyleIdx="0" presStyleCnt="1">
        <dgm:presLayoutVars>
          <dgm:chMax val="1"/>
          <dgm:bulletEnabled val="1"/>
        </dgm:presLayoutVars>
      </dgm:prSet>
      <dgm:spPr/>
      <dgm:t>
        <a:bodyPr/>
        <a:lstStyle/>
        <a:p>
          <a:endParaRPr lang="it-IT"/>
        </a:p>
      </dgm:t>
    </dgm:pt>
    <dgm:pt modelId="{5FCFE73D-34A5-4DF5-8607-44E9B896B597}" type="pres">
      <dgm:prSet presAssocID="{4350DB90-DA87-4A0C-821C-04E1B75EC205}" presName="descendantText" presStyleLbl="alignAccFollowNode1" presStyleIdx="0" presStyleCnt="1">
        <dgm:presLayoutVars>
          <dgm:bulletEnabled val="1"/>
        </dgm:presLayoutVars>
      </dgm:prSet>
      <dgm:spPr/>
      <dgm:t>
        <a:bodyPr/>
        <a:lstStyle/>
        <a:p>
          <a:endParaRPr lang="it-IT"/>
        </a:p>
      </dgm:t>
    </dgm:pt>
  </dgm:ptLst>
  <dgm:cxnLst>
    <dgm:cxn modelId="{F9093746-9027-4603-89A5-E2889AAEDC7A}" type="presOf" srcId="{4350DB90-DA87-4A0C-821C-04E1B75EC205}" destId="{7130E74B-2A67-4B20-BFF9-976D527C7074}" srcOrd="0" destOrd="0" presId="urn:microsoft.com/office/officeart/2005/8/layout/vList5"/>
    <dgm:cxn modelId="{F3F4747D-F86F-4F36-A56A-462788DC6820}" srcId="{4350DB90-DA87-4A0C-821C-04E1B75EC205}" destId="{353AF4B9-5EB1-4898-81B5-7A89B153859C}" srcOrd="1" destOrd="0" parTransId="{E355C1BC-3292-4629-BB18-838F81700753}" sibTransId="{E582164A-B0CA-4897-BB66-802DA84F0024}"/>
    <dgm:cxn modelId="{1F2AF427-046A-439F-B7A1-40B39585212E}" type="presOf" srcId="{353AF4B9-5EB1-4898-81B5-7A89B153859C}" destId="{5FCFE73D-34A5-4DF5-8607-44E9B896B597}" srcOrd="0" destOrd="1" presId="urn:microsoft.com/office/officeart/2005/8/layout/vList5"/>
    <dgm:cxn modelId="{221856E6-A02E-467D-AA59-95A6CA548E57}" type="presOf" srcId="{084278AF-7D62-4F0F-83B5-03D18BE1A638}" destId="{5FCFE73D-34A5-4DF5-8607-44E9B896B597}" srcOrd="0" destOrd="0" presId="urn:microsoft.com/office/officeart/2005/8/layout/vList5"/>
    <dgm:cxn modelId="{9D27B004-DA67-42FF-A583-452B284E45FA}" srcId="{4350DB90-DA87-4A0C-821C-04E1B75EC205}" destId="{084278AF-7D62-4F0F-83B5-03D18BE1A638}" srcOrd="0" destOrd="0" parTransId="{3CE87BF6-6E1F-48AF-9B83-322A49A2C2A1}" sibTransId="{DFC50C5A-51B4-444F-8509-29408EDB03EB}"/>
    <dgm:cxn modelId="{970B9514-BDFB-4E75-98D1-368583EAA301}" type="presOf" srcId="{F2AD9728-6973-4A02-94DC-2EB59336F5C6}" destId="{7C8178B3-A135-43ED-91E6-2E6A01B1006D}" srcOrd="0" destOrd="0" presId="urn:microsoft.com/office/officeart/2005/8/layout/vList5"/>
    <dgm:cxn modelId="{FC3E19AD-34BA-431F-8AEB-E17392ED7119}" srcId="{F2AD9728-6973-4A02-94DC-2EB59336F5C6}" destId="{4350DB90-DA87-4A0C-821C-04E1B75EC205}" srcOrd="0" destOrd="0" parTransId="{6C4750BB-18F2-4EDC-AFAC-B03EC9AA0D69}" sibTransId="{3F0A656B-8CCB-49C8-A54F-D51788C32FB8}"/>
    <dgm:cxn modelId="{4C68C65B-239A-4937-9EEE-964E9A29D408}" type="presParOf" srcId="{7C8178B3-A135-43ED-91E6-2E6A01B1006D}" destId="{75898B43-F141-412C-B19C-445FC9724653}" srcOrd="0" destOrd="0" presId="urn:microsoft.com/office/officeart/2005/8/layout/vList5"/>
    <dgm:cxn modelId="{AC626895-2AA4-47BC-A860-7440AEDDF81E}" type="presParOf" srcId="{75898B43-F141-412C-B19C-445FC9724653}" destId="{7130E74B-2A67-4B20-BFF9-976D527C7074}" srcOrd="0" destOrd="0" presId="urn:microsoft.com/office/officeart/2005/8/layout/vList5"/>
    <dgm:cxn modelId="{867DA945-5383-4DD9-A904-1F89F60DA40D}" type="presParOf" srcId="{75898B43-F141-412C-B19C-445FC9724653}" destId="{5FCFE73D-34A5-4DF5-8607-44E9B896B597}"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10AE92E-47D9-408A-BF09-4AF05F32CEC6}">
      <dsp:nvSpPr>
        <dsp:cNvPr id="0" name=""/>
        <dsp:cNvSpPr/>
      </dsp:nvSpPr>
      <dsp:spPr>
        <a:xfrm>
          <a:off x="594065" y="0"/>
          <a:ext cx="6732748" cy="807863"/>
        </a:xfrm>
        <a:prstGeom prst="rightArrow">
          <a:avLst/>
        </a:prstGeom>
        <a:solidFill>
          <a:schemeClr val="accent4">
            <a:tint val="4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 modelId="{00D9A412-5817-4F03-9E26-936E405315E0}">
      <dsp:nvSpPr>
        <dsp:cNvPr id="0" name=""/>
        <dsp:cNvSpPr/>
      </dsp:nvSpPr>
      <dsp:spPr>
        <a:xfrm>
          <a:off x="1386153" y="242359"/>
          <a:ext cx="2376264" cy="323145"/>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it-IT" sz="1300" kern="1200" dirty="0" smtClean="0"/>
            <a:t>Input</a:t>
          </a:r>
          <a:endParaRPr lang="it-IT" sz="1300" kern="1200" dirty="0"/>
        </a:p>
      </dsp:txBody>
      <dsp:txXfrm>
        <a:off x="1386153" y="242359"/>
        <a:ext cx="2376264" cy="323145"/>
      </dsp:txXfrm>
    </dsp:sp>
    <dsp:sp modelId="{EE7FC6FD-4E52-41AE-9CC6-0516DA5DE589}">
      <dsp:nvSpPr>
        <dsp:cNvPr id="0" name=""/>
        <dsp:cNvSpPr/>
      </dsp:nvSpPr>
      <dsp:spPr>
        <a:xfrm>
          <a:off x="4158462" y="242359"/>
          <a:ext cx="2376264" cy="323145"/>
        </a:xfrm>
        <a:prstGeom prst="roundRect">
          <a:avLst/>
        </a:prstGeom>
        <a:gradFill rotWithShape="0">
          <a:gsLst>
            <a:gs pos="0">
              <a:schemeClr val="accent4">
                <a:hueOff val="-4464770"/>
                <a:satOff val="26899"/>
                <a:lumOff val="2156"/>
                <a:alphaOff val="0"/>
                <a:tint val="50000"/>
                <a:satMod val="300000"/>
              </a:schemeClr>
            </a:gs>
            <a:gs pos="35000">
              <a:schemeClr val="accent4">
                <a:hueOff val="-4464770"/>
                <a:satOff val="26899"/>
                <a:lumOff val="2156"/>
                <a:alphaOff val="0"/>
                <a:tint val="37000"/>
                <a:satMod val="300000"/>
              </a:schemeClr>
            </a:gs>
            <a:gs pos="100000">
              <a:schemeClr val="accent4">
                <a:hueOff val="-4464770"/>
                <a:satOff val="26899"/>
                <a:lumOff val="215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it-IT" sz="1300" kern="1200" dirty="0" smtClean="0"/>
            <a:t>output</a:t>
          </a:r>
          <a:endParaRPr lang="it-IT" sz="1300" kern="1200" dirty="0"/>
        </a:p>
      </dsp:txBody>
      <dsp:txXfrm>
        <a:off x="4158462" y="242359"/>
        <a:ext cx="2376264" cy="32314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C5F44C7-19B0-48FA-A888-99BAF6221756}">
      <dsp:nvSpPr>
        <dsp:cNvPr id="0" name=""/>
        <dsp:cNvSpPr/>
      </dsp:nvSpPr>
      <dsp:spPr>
        <a:xfrm>
          <a:off x="599466" y="0"/>
          <a:ext cx="6793954" cy="1008112"/>
        </a:xfrm>
        <a:prstGeom prst="rightArrow">
          <a:avLst/>
        </a:prstGeom>
        <a:solidFill>
          <a:schemeClr val="dk1">
            <a:tint val="4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 modelId="{7CC3395B-8A34-4E92-BBC2-76C984830338}">
      <dsp:nvSpPr>
        <dsp:cNvPr id="0" name=""/>
        <dsp:cNvSpPr/>
      </dsp:nvSpPr>
      <dsp:spPr>
        <a:xfrm>
          <a:off x="0" y="288033"/>
          <a:ext cx="2397866" cy="403244"/>
        </a:xfrm>
        <a:prstGeom prst="round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it-IT" sz="1600" kern="1200" dirty="0" smtClean="0"/>
            <a:t>Input</a:t>
          </a:r>
          <a:endParaRPr lang="it-IT" sz="1600" kern="1200" dirty="0"/>
        </a:p>
      </dsp:txBody>
      <dsp:txXfrm>
        <a:off x="0" y="288033"/>
        <a:ext cx="2397866" cy="403244"/>
      </dsp:txXfrm>
    </dsp:sp>
    <dsp:sp modelId="{974C7B79-97A1-469B-8E6A-6C007A25E58C}">
      <dsp:nvSpPr>
        <dsp:cNvPr id="0" name=""/>
        <dsp:cNvSpPr/>
      </dsp:nvSpPr>
      <dsp:spPr>
        <a:xfrm>
          <a:off x="2863468" y="297699"/>
          <a:ext cx="2397866" cy="403244"/>
        </a:xfrm>
        <a:prstGeom prst="round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it-IT" sz="1600" kern="1200" dirty="0" smtClean="0"/>
            <a:t>Processi</a:t>
          </a:r>
          <a:endParaRPr lang="it-IT" sz="1600" kern="1200" dirty="0"/>
        </a:p>
      </dsp:txBody>
      <dsp:txXfrm>
        <a:off x="2863468" y="297699"/>
        <a:ext cx="2397866" cy="403244"/>
      </dsp:txXfrm>
    </dsp:sp>
    <dsp:sp modelId="{9D2E4E13-16C9-4EA5-B833-ECBBC4EA44BA}">
      <dsp:nvSpPr>
        <dsp:cNvPr id="0" name=""/>
        <dsp:cNvSpPr/>
      </dsp:nvSpPr>
      <dsp:spPr>
        <a:xfrm>
          <a:off x="5595021" y="302433"/>
          <a:ext cx="2397866" cy="403244"/>
        </a:xfrm>
        <a:prstGeom prst="round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it-IT" sz="1600" kern="1200" dirty="0" smtClean="0"/>
            <a:t>output</a:t>
          </a:r>
          <a:endParaRPr lang="it-IT" sz="1600" kern="1200" dirty="0"/>
        </a:p>
      </dsp:txBody>
      <dsp:txXfrm>
        <a:off x="5595021" y="302433"/>
        <a:ext cx="2397866" cy="403244"/>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CB0EDB1-FB19-4348-B97F-06BB04F0C5CF}">
      <dsp:nvSpPr>
        <dsp:cNvPr id="0" name=""/>
        <dsp:cNvSpPr/>
      </dsp:nvSpPr>
      <dsp:spPr>
        <a:xfrm>
          <a:off x="3996444" y="922497"/>
          <a:ext cx="2231315" cy="387253"/>
        </a:xfrm>
        <a:custGeom>
          <a:avLst/>
          <a:gdLst/>
          <a:ahLst/>
          <a:cxnLst/>
          <a:rect l="0" t="0" r="0" b="0"/>
          <a:pathLst>
            <a:path>
              <a:moveTo>
                <a:pt x="0" y="0"/>
              </a:moveTo>
              <a:lnTo>
                <a:pt x="0" y="193626"/>
              </a:lnTo>
              <a:lnTo>
                <a:pt x="2231315" y="193626"/>
              </a:lnTo>
              <a:lnTo>
                <a:pt x="2231315" y="38725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AF4F8FF-C24E-4483-88A8-46122E736FEB}">
      <dsp:nvSpPr>
        <dsp:cNvPr id="0" name=""/>
        <dsp:cNvSpPr/>
      </dsp:nvSpPr>
      <dsp:spPr>
        <a:xfrm>
          <a:off x="3950724" y="922497"/>
          <a:ext cx="91440" cy="387253"/>
        </a:xfrm>
        <a:custGeom>
          <a:avLst/>
          <a:gdLst/>
          <a:ahLst/>
          <a:cxnLst/>
          <a:rect l="0" t="0" r="0" b="0"/>
          <a:pathLst>
            <a:path>
              <a:moveTo>
                <a:pt x="45720" y="0"/>
              </a:moveTo>
              <a:lnTo>
                <a:pt x="45720" y="38725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34F3E38-F523-4DF7-A0BC-0F2B4FE12536}">
      <dsp:nvSpPr>
        <dsp:cNvPr id="0" name=""/>
        <dsp:cNvSpPr/>
      </dsp:nvSpPr>
      <dsp:spPr>
        <a:xfrm>
          <a:off x="1765128" y="922497"/>
          <a:ext cx="2231315" cy="387253"/>
        </a:xfrm>
        <a:custGeom>
          <a:avLst/>
          <a:gdLst/>
          <a:ahLst/>
          <a:cxnLst/>
          <a:rect l="0" t="0" r="0" b="0"/>
          <a:pathLst>
            <a:path>
              <a:moveTo>
                <a:pt x="2231315" y="0"/>
              </a:moveTo>
              <a:lnTo>
                <a:pt x="2231315" y="193626"/>
              </a:lnTo>
              <a:lnTo>
                <a:pt x="0" y="193626"/>
              </a:lnTo>
              <a:lnTo>
                <a:pt x="0" y="38725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7945544-790E-4D61-AF68-BFE9A072A774}">
      <dsp:nvSpPr>
        <dsp:cNvPr id="0" name=""/>
        <dsp:cNvSpPr/>
      </dsp:nvSpPr>
      <dsp:spPr>
        <a:xfrm>
          <a:off x="3074412" y="466"/>
          <a:ext cx="1844062" cy="922031"/>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Contesto </a:t>
          </a:r>
          <a:endParaRPr lang="it-IT" sz="1800" kern="1200" dirty="0"/>
        </a:p>
      </dsp:txBody>
      <dsp:txXfrm>
        <a:off x="3074412" y="466"/>
        <a:ext cx="1844062" cy="922031"/>
      </dsp:txXfrm>
    </dsp:sp>
    <dsp:sp modelId="{B65F1693-65D6-42D0-AA2D-D5CCEA43E3AB}">
      <dsp:nvSpPr>
        <dsp:cNvPr id="0" name=""/>
        <dsp:cNvSpPr/>
      </dsp:nvSpPr>
      <dsp:spPr>
        <a:xfrm>
          <a:off x="843097" y="1309750"/>
          <a:ext cx="1844062" cy="922031"/>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Input</a:t>
          </a:r>
          <a:endParaRPr lang="it-IT" sz="1800" kern="1200" dirty="0"/>
        </a:p>
      </dsp:txBody>
      <dsp:txXfrm>
        <a:off x="843097" y="1309750"/>
        <a:ext cx="1844062" cy="922031"/>
      </dsp:txXfrm>
    </dsp:sp>
    <dsp:sp modelId="{D5C55716-BCF6-46B7-A179-2857FFBDD9C3}">
      <dsp:nvSpPr>
        <dsp:cNvPr id="0" name=""/>
        <dsp:cNvSpPr/>
      </dsp:nvSpPr>
      <dsp:spPr>
        <a:xfrm>
          <a:off x="3074412" y="1309750"/>
          <a:ext cx="1844062" cy="922031"/>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Processi </a:t>
          </a:r>
          <a:endParaRPr lang="it-IT" sz="1800" kern="1200" dirty="0"/>
        </a:p>
      </dsp:txBody>
      <dsp:txXfrm>
        <a:off x="3074412" y="1309750"/>
        <a:ext cx="1844062" cy="922031"/>
      </dsp:txXfrm>
    </dsp:sp>
    <dsp:sp modelId="{1F704809-D4DE-464A-BD43-CE086E590B40}">
      <dsp:nvSpPr>
        <dsp:cNvPr id="0" name=""/>
        <dsp:cNvSpPr/>
      </dsp:nvSpPr>
      <dsp:spPr>
        <a:xfrm>
          <a:off x="5305728" y="1309750"/>
          <a:ext cx="1844062" cy="922031"/>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Outcome</a:t>
          </a:r>
          <a:endParaRPr lang="it-IT" sz="1800" kern="1200" dirty="0"/>
        </a:p>
      </dsp:txBody>
      <dsp:txXfrm>
        <a:off x="5305728" y="1309750"/>
        <a:ext cx="1844062" cy="922031"/>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AEAC85C-F2DC-449D-9A99-B23942F3980C}">
      <dsp:nvSpPr>
        <dsp:cNvPr id="0" name=""/>
        <dsp:cNvSpPr/>
      </dsp:nvSpPr>
      <dsp:spPr>
        <a:xfrm rot="5400000">
          <a:off x="4604971" y="-1812111"/>
          <a:ext cx="828293" cy="4723875"/>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it-IT" sz="1400" kern="1200" dirty="0" smtClean="0">
              <a:solidFill>
                <a:srgbClr val="000099"/>
              </a:solidFill>
              <a:effectLst/>
              <a:latin typeface="+mj-lt"/>
            </a:rPr>
            <a:t>Popolazione scolastica</a:t>
          </a:r>
          <a:endParaRPr lang="it-IT" sz="1400" kern="1200" dirty="0">
            <a:latin typeface="+mj-lt"/>
          </a:endParaRPr>
        </a:p>
        <a:p>
          <a:pPr marL="114300" lvl="1" indent="-114300" algn="l" defTabSz="622300">
            <a:lnSpc>
              <a:spcPct val="90000"/>
            </a:lnSpc>
            <a:spcBef>
              <a:spcPct val="0"/>
            </a:spcBef>
            <a:spcAft>
              <a:spcPct val="15000"/>
            </a:spcAft>
            <a:buChar char="••"/>
          </a:pPr>
          <a:r>
            <a:rPr lang="it-IT" sz="1400" kern="1200" dirty="0" smtClean="0">
              <a:solidFill>
                <a:srgbClr val="000099"/>
              </a:solidFill>
              <a:effectLst/>
              <a:latin typeface="+mj-lt"/>
            </a:rPr>
            <a:t>Territorio e capitale sociale</a:t>
          </a:r>
        </a:p>
        <a:p>
          <a:pPr marL="114300" lvl="1" indent="-114300" algn="l" defTabSz="622300">
            <a:lnSpc>
              <a:spcPct val="90000"/>
            </a:lnSpc>
            <a:spcBef>
              <a:spcPct val="0"/>
            </a:spcBef>
            <a:spcAft>
              <a:spcPct val="15000"/>
            </a:spcAft>
            <a:buChar char="••"/>
          </a:pPr>
          <a:r>
            <a:rPr lang="it-IT" sz="1400" kern="1200" dirty="0" smtClean="0">
              <a:solidFill>
                <a:srgbClr val="000099"/>
              </a:solidFill>
              <a:effectLst/>
              <a:latin typeface="+mj-lt"/>
            </a:rPr>
            <a:t>Risorse economiche e materiali</a:t>
          </a:r>
        </a:p>
        <a:p>
          <a:pPr marL="114300" lvl="1" indent="-114300" algn="l" defTabSz="622300">
            <a:lnSpc>
              <a:spcPct val="90000"/>
            </a:lnSpc>
            <a:spcBef>
              <a:spcPct val="0"/>
            </a:spcBef>
            <a:spcAft>
              <a:spcPct val="15000"/>
            </a:spcAft>
            <a:buChar char="••"/>
          </a:pPr>
          <a:r>
            <a:rPr lang="it-IT" sz="1400" kern="1200" dirty="0" smtClean="0">
              <a:solidFill>
                <a:srgbClr val="000099"/>
              </a:solidFill>
              <a:effectLst/>
              <a:latin typeface="+mj-lt"/>
            </a:rPr>
            <a:t>Risorse  professionali</a:t>
          </a:r>
          <a:endParaRPr lang="it-IT" sz="1400" kern="1200" dirty="0">
            <a:latin typeface="+mj-lt"/>
          </a:endParaRPr>
        </a:p>
      </dsp:txBody>
      <dsp:txXfrm rot="5400000">
        <a:off x="4604971" y="-1812111"/>
        <a:ext cx="828293" cy="4723875"/>
      </dsp:txXfrm>
    </dsp:sp>
    <dsp:sp modelId="{27ACCA1F-2435-4031-B357-31DDB4E14BA0}">
      <dsp:nvSpPr>
        <dsp:cNvPr id="0" name=""/>
        <dsp:cNvSpPr/>
      </dsp:nvSpPr>
      <dsp:spPr>
        <a:xfrm>
          <a:off x="0" y="1347"/>
          <a:ext cx="2657180" cy="1035366"/>
        </a:xfrm>
        <a:prstGeom prst="roundRect">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it-IT" sz="2800" b="1" kern="1200" dirty="0" smtClean="0">
              <a:solidFill>
                <a:schemeClr val="tx1"/>
              </a:solidFill>
              <a:effectLst/>
              <a:latin typeface="+mj-lt"/>
            </a:rPr>
            <a:t>Contesto e risorse</a:t>
          </a:r>
          <a:endParaRPr lang="it-IT" sz="2800" kern="1200" dirty="0">
            <a:solidFill>
              <a:schemeClr val="tx1"/>
            </a:solidFill>
            <a:latin typeface="+mj-lt"/>
          </a:endParaRPr>
        </a:p>
      </dsp:txBody>
      <dsp:txXfrm>
        <a:off x="0" y="1347"/>
        <a:ext cx="2657180" cy="1035366"/>
      </dsp:txXfrm>
    </dsp:sp>
    <dsp:sp modelId="{1EFC256D-A60B-40AC-93D5-DABF64B9B3C9}">
      <dsp:nvSpPr>
        <dsp:cNvPr id="0" name=""/>
        <dsp:cNvSpPr/>
      </dsp:nvSpPr>
      <dsp:spPr>
        <a:xfrm rot="5400000">
          <a:off x="4604971" y="-755772"/>
          <a:ext cx="828293" cy="4723875"/>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it-IT" sz="1400" kern="1200" dirty="0" smtClean="0">
              <a:solidFill>
                <a:srgbClr val="000099"/>
              </a:solidFill>
              <a:effectLst/>
              <a:latin typeface="+mj-lt"/>
            </a:rPr>
            <a:t>Risultati scolastici</a:t>
          </a:r>
          <a:endParaRPr lang="it-IT" sz="1400" kern="1200" dirty="0">
            <a:solidFill>
              <a:srgbClr val="000099"/>
            </a:solidFill>
            <a:effectLst/>
            <a:latin typeface="+mj-lt"/>
          </a:endParaRPr>
        </a:p>
        <a:p>
          <a:pPr marL="114300" lvl="1" indent="-114300" algn="l" defTabSz="622300">
            <a:lnSpc>
              <a:spcPct val="90000"/>
            </a:lnSpc>
            <a:spcBef>
              <a:spcPct val="0"/>
            </a:spcBef>
            <a:spcAft>
              <a:spcPct val="15000"/>
            </a:spcAft>
            <a:buChar char="••"/>
          </a:pPr>
          <a:r>
            <a:rPr lang="it-IT" sz="1400" kern="1200" dirty="0" smtClean="0">
              <a:solidFill>
                <a:srgbClr val="000099"/>
              </a:solidFill>
              <a:effectLst/>
              <a:latin typeface="+mj-lt"/>
            </a:rPr>
            <a:t>Risultati nelle prove standardizzate</a:t>
          </a:r>
        </a:p>
        <a:p>
          <a:pPr marL="114300" lvl="1" indent="-114300" algn="l" defTabSz="622300">
            <a:lnSpc>
              <a:spcPct val="90000"/>
            </a:lnSpc>
            <a:spcBef>
              <a:spcPct val="0"/>
            </a:spcBef>
            <a:spcAft>
              <a:spcPct val="15000"/>
            </a:spcAft>
            <a:buChar char="••"/>
          </a:pPr>
          <a:r>
            <a:rPr lang="it-IT" sz="1400" kern="1200" dirty="0" smtClean="0">
              <a:solidFill>
                <a:srgbClr val="000099"/>
              </a:solidFill>
              <a:effectLst/>
              <a:latin typeface="+mj-lt"/>
            </a:rPr>
            <a:t>Competenze chiave e di cittadinanza</a:t>
          </a:r>
        </a:p>
        <a:p>
          <a:pPr marL="114300" lvl="1" indent="-114300" algn="l" defTabSz="622300">
            <a:lnSpc>
              <a:spcPct val="90000"/>
            </a:lnSpc>
            <a:spcBef>
              <a:spcPct val="0"/>
            </a:spcBef>
            <a:spcAft>
              <a:spcPct val="15000"/>
            </a:spcAft>
            <a:buChar char="••"/>
          </a:pPr>
          <a:r>
            <a:rPr lang="it-IT" sz="1400" kern="1200" dirty="0" smtClean="0">
              <a:solidFill>
                <a:srgbClr val="000099"/>
              </a:solidFill>
              <a:effectLst/>
              <a:latin typeface="+mj-lt"/>
            </a:rPr>
            <a:t>Risultati a distanza</a:t>
          </a:r>
          <a:endParaRPr lang="it-IT" sz="1400" kern="1200" dirty="0">
            <a:solidFill>
              <a:srgbClr val="000099"/>
            </a:solidFill>
            <a:effectLst/>
            <a:latin typeface="+mj-lt"/>
          </a:endParaRPr>
        </a:p>
      </dsp:txBody>
      <dsp:txXfrm rot="5400000">
        <a:off x="4604971" y="-755772"/>
        <a:ext cx="828293" cy="4723875"/>
      </dsp:txXfrm>
    </dsp:sp>
    <dsp:sp modelId="{B5DB8D75-268F-4743-9EE7-06B947345A17}">
      <dsp:nvSpPr>
        <dsp:cNvPr id="0" name=""/>
        <dsp:cNvSpPr/>
      </dsp:nvSpPr>
      <dsp:spPr>
        <a:xfrm>
          <a:off x="0" y="1088482"/>
          <a:ext cx="2657180" cy="1035366"/>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it-IT" sz="2800" b="1" kern="1200" dirty="0" smtClean="0">
              <a:solidFill>
                <a:schemeClr val="tx1"/>
              </a:solidFill>
              <a:effectLst/>
              <a:latin typeface="+mj-lt"/>
            </a:rPr>
            <a:t>Esiti</a:t>
          </a:r>
          <a:endParaRPr lang="it-IT" sz="2800" kern="1200" dirty="0">
            <a:solidFill>
              <a:schemeClr val="tx1"/>
            </a:solidFill>
            <a:latin typeface="+mj-lt"/>
          </a:endParaRPr>
        </a:p>
      </dsp:txBody>
      <dsp:txXfrm>
        <a:off x="0" y="1088482"/>
        <a:ext cx="2657180" cy="1035366"/>
      </dsp:txXfrm>
    </dsp:sp>
    <dsp:sp modelId="{22390086-C2A1-4EE8-841B-1097A54EEFBD}">
      <dsp:nvSpPr>
        <dsp:cNvPr id="0" name=""/>
        <dsp:cNvSpPr/>
      </dsp:nvSpPr>
      <dsp:spPr>
        <a:xfrm rot="5400000">
          <a:off x="4655025" y="331362"/>
          <a:ext cx="728185" cy="4723875"/>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it-IT" sz="1400" kern="1200" dirty="0" smtClean="0">
              <a:solidFill>
                <a:srgbClr val="000099"/>
              </a:solidFill>
              <a:effectLst/>
              <a:latin typeface="+mj-lt"/>
            </a:rPr>
            <a:t>Pratiche educative e didattiche </a:t>
          </a:r>
          <a:endParaRPr lang="it-IT" sz="1400" b="1" kern="1200" dirty="0">
            <a:latin typeface="+mn-lt"/>
          </a:endParaRPr>
        </a:p>
        <a:p>
          <a:pPr marL="114300" lvl="1" indent="-114300" algn="l" defTabSz="622300">
            <a:lnSpc>
              <a:spcPct val="90000"/>
            </a:lnSpc>
            <a:spcBef>
              <a:spcPct val="0"/>
            </a:spcBef>
            <a:spcAft>
              <a:spcPct val="15000"/>
            </a:spcAft>
            <a:buChar char="••"/>
          </a:pPr>
          <a:r>
            <a:rPr lang="it-IT" sz="1400" kern="1200" dirty="0" smtClean="0">
              <a:solidFill>
                <a:srgbClr val="000099"/>
              </a:solidFill>
              <a:effectLst/>
              <a:latin typeface="+mj-lt"/>
            </a:rPr>
            <a:t>Pratiche gestionali e organizzative </a:t>
          </a:r>
          <a:endParaRPr lang="it-IT" sz="1400" b="1" kern="1200" dirty="0" smtClean="0">
            <a:solidFill>
              <a:srgbClr val="000099"/>
            </a:solidFill>
            <a:effectLst/>
            <a:latin typeface="+mn-lt"/>
          </a:endParaRPr>
        </a:p>
      </dsp:txBody>
      <dsp:txXfrm rot="5400000">
        <a:off x="4655025" y="331362"/>
        <a:ext cx="728185" cy="4723875"/>
      </dsp:txXfrm>
    </dsp:sp>
    <dsp:sp modelId="{2B91D0F6-4D5A-4595-881D-CC3B4305FA83}">
      <dsp:nvSpPr>
        <dsp:cNvPr id="0" name=""/>
        <dsp:cNvSpPr/>
      </dsp:nvSpPr>
      <dsp:spPr>
        <a:xfrm>
          <a:off x="0" y="2175616"/>
          <a:ext cx="2657180" cy="1035366"/>
        </a:xfrm>
        <a:prstGeom prst="round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it-IT" sz="2800" b="1" kern="1200" dirty="0" smtClean="0">
              <a:solidFill>
                <a:schemeClr val="tx1"/>
              </a:solidFill>
              <a:effectLst/>
              <a:latin typeface="+mj-lt"/>
            </a:rPr>
            <a:t>Processi</a:t>
          </a:r>
          <a:r>
            <a:rPr lang="it-IT" sz="2800" b="1" kern="1200" dirty="0" smtClean="0">
              <a:solidFill>
                <a:srgbClr val="000099"/>
              </a:solidFill>
              <a:effectLst/>
              <a:latin typeface="+mj-lt"/>
            </a:rPr>
            <a:t> </a:t>
          </a:r>
          <a:endParaRPr lang="it-IT" sz="2800" kern="1200" dirty="0">
            <a:latin typeface="+mj-lt"/>
          </a:endParaRPr>
        </a:p>
      </dsp:txBody>
      <dsp:txXfrm>
        <a:off x="0" y="2175616"/>
        <a:ext cx="2657180" cy="1035366"/>
      </dsp:txXfrm>
    </dsp:sp>
    <dsp:sp modelId="{E7ACAE21-0FE8-40AF-8C61-AAE9189461D0}">
      <dsp:nvSpPr>
        <dsp:cNvPr id="0" name=""/>
        <dsp:cNvSpPr/>
      </dsp:nvSpPr>
      <dsp:spPr>
        <a:xfrm>
          <a:off x="7202" y="3245978"/>
          <a:ext cx="7373853" cy="429894"/>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it-IT" sz="2000" i="1" kern="1200" dirty="0" smtClean="0">
              <a:solidFill>
                <a:srgbClr val="000099"/>
              </a:solidFill>
              <a:effectLst/>
              <a:latin typeface="+mj-lt"/>
            </a:rPr>
            <a:t>Processo di autovalutazione</a:t>
          </a:r>
          <a:endParaRPr lang="it-IT" sz="2000" i="1" kern="1200" dirty="0">
            <a:solidFill>
              <a:srgbClr val="000099"/>
            </a:solidFill>
            <a:latin typeface="+mj-lt"/>
          </a:endParaRPr>
        </a:p>
      </dsp:txBody>
      <dsp:txXfrm>
        <a:off x="7202" y="3245978"/>
        <a:ext cx="7373853" cy="429894"/>
      </dsp:txXfrm>
    </dsp:sp>
    <dsp:sp modelId="{5FCFE73D-34A5-4DF5-8607-44E9B896B597}">
      <dsp:nvSpPr>
        <dsp:cNvPr id="0" name=""/>
        <dsp:cNvSpPr/>
      </dsp:nvSpPr>
      <dsp:spPr>
        <a:xfrm rot="5400000">
          <a:off x="4604971" y="1900159"/>
          <a:ext cx="828293" cy="4723875"/>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it-IT" sz="1400" b="1" kern="1200" dirty="0" smtClean="0">
              <a:solidFill>
                <a:srgbClr val="000099"/>
              </a:solidFill>
              <a:effectLst/>
              <a:latin typeface="+mj-lt"/>
            </a:rPr>
            <a:t>Priorità  e Traguardi </a:t>
          </a:r>
        </a:p>
        <a:p>
          <a:pPr marL="114300" lvl="1" indent="-114300" algn="l" defTabSz="622300">
            <a:lnSpc>
              <a:spcPct val="90000"/>
            </a:lnSpc>
            <a:spcBef>
              <a:spcPct val="0"/>
            </a:spcBef>
            <a:spcAft>
              <a:spcPct val="15000"/>
            </a:spcAft>
            <a:buChar char="••"/>
          </a:pPr>
          <a:r>
            <a:rPr lang="it-IT" sz="1400" b="1" kern="1200" dirty="0" smtClean="0">
              <a:solidFill>
                <a:srgbClr val="000099"/>
              </a:solidFill>
              <a:effectLst/>
              <a:latin typeface="+mj-lt"/>
            </a:rPr>
            <a:t>Obiettivi di processo </a:t>
          </a:r>
        </a:p>
      </dsp:txBody>
      <dsp:txXfrm rot="5400000">
        <a:off x="4604971" y="1900159"/>
        <a:ext cx="828293" cy="4723875"/>
      </dsp:txXfrm>
    </dsp:sp>
    <dsp:sp modelId="{7130E74B-2A67-4B20-BFF9-976D527C7074}">
      <dsp:nvSpPr>
        <dsp:cNvPr id="0" name=""/>
        <dsp:cNvSpPr/>
      </dsp:nvSpPr>
      <dsp:spPr>
        <a:xfrm>
          <a:off x="0" y="3744414"/>
          <a:ext cx="2657180" cy="1035366"/>
        </a:xfrm>
        <a:prstGeom prst="roundRect">
          <a:avLst/>
        </a:prstGeom>
        <a:solidFill>
          <a:schemeClr val="accent2">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2"/>
        </a:lnRef>
        <a:fillRef idx="3">
          <a:schemeClr val="accent2"/>
        </a:fillRef>
        <a:effectRef idx="3">
          <a:schemeClr val="accent2"/>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it-IT" sz="2800" b="1" kern="1200" dirty="0" smtClean="0">
              <a:solidFill>
                <a:schemeClr val="tx1"/>
              </a:solidFill>
              <a:effectLst/>
              <a:latin typeface="+mj-lt"/>
            </a:rPr>
            <a:t>Individuazione delle priorità</a:t>
          </a:r>
        </a:p>
      </dsp:txBody>
      <dsp:txXfrm>
        <a:off x="0" y="3744414"/>
        <a:ext cx="2657180" cy="1035366"/>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AEAC85C-F2DC-449D-9A99-B23942F3980C}">
      <dsp:nvSpPr>
        <dsp:cNvPr id="0" name=""/>
        <dsp:cNvSpPr/>
      </dsp:nvSpPr>
      <dsp:spPr>
        <a:xfrm rot="5400000">
          <a:off x="4663388" y="-1845258"/>
          <a:ext cx="815092" cy="4772643"/>
        </a:xfrm>
        <a:prstGeom prst="round2SameRect">
          <a:avLst/>
        </a:prstGeom>
        <a:blipFill rotWithShape="0">
          <a:blip xmlns:r="http://schemas.openxmlformats.org/officeDocument/2006/relationships" r:embed="rId1"/>
          <a:stretch>
            <a:fillRect/>
          </a:stretch>
        </a:blip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it-IT" sz="1400" kern="1200" dirty="0" smtClean="0">
              <a:solidFill>
                <a:srgbClr val="000099"/>
              </a:solidFill>
              <a:effectLst/>
              <a:latin typeface="+mj-lt"/>
            </a:rPr>
            <a:t>Popolazione scolastica</a:t>
          </a:r>
          <a:endParaRPr lang="it-IT" sz="1400" kern="1200" dirty="0">
            <a:latin typeface="+mj-lt"/>
          </a:endParaRPr>
        </a:p>
        <a:p>
          <a:pPr marL="114300" lvl="1" indent="-114300" algn="l" defTabSz="622300">
            <a:lnSpc>
              <a:spcPct val="90000"/>
            </a:lnSpc>
            <a:spcBef>
              <a:spcPct val="0"/>
            </a:spcBef>
            <a:spcAft>
              <a:spcPct val="15000"/>
            </a:spcAft>
            <a:buChar char="••"/>
          </a:pPr>
          <a:r>
            <a:rPr lang="it-IT" sz="1400" kern="1200" dirty="0" smtClean="0">
              <a:solidFill>
                <a:srgbClr val="000099"/>
              </a:solidFill>
              <a:effectLst/>
              <a:latin typeface="+mj-lt"/>
            </a:rPr>
            <a:t>Territorio e capitale sociale</a:t>
          </a:r>
        </a:p>
        <a:p>
          <a:pPr marL="114300" lvl="1" indent="-114300" algn="l" defTabSz="622300">
            <a:lnSpc>
              <a:spcPct val="90000"/>
            </a:lnSpc>
            <a:spcBef>
              <a:spcPct val="0"/>
            </a:spcBef>
            <a:spcAft>
              <a:spcPct val="15000"/>
            </a:spcAft>
            <a:buChar char="••"/>
          </a:pPr>
          <a:r>
            <a:rPr lang="it-IT" sz="1400" kern="1200" dirty="0" smtClean="0">
              <a:solidFill>
                <a:srgbClr val="000099"/>
              </a:solidFill>
              <a:effectLst/>
              <a:latin typeface="+mj-lt"/>
            </a:rPr>
            <a:t>Risorse economiche e materiali</a:t>
          </a:r>
        </a:p>
        <a:p>
          <a:pPr marL="114300" lvl="1" indent="-114300" algn="l" defTabSz="622300">
            <a:lnSpc>
              <a:spcPct val="90000"/>
            </a:lnSpc>
            <a:spcBef>
              <a:spcPct val="0"/>
            </a:spcBef>
            <a:spcAft>
              <a:spcPct val="15000"/>
            </a:spcAft>
            <a:buChar char="••"/>
          </a:pPr>
          <a:r>
            <a:rPr lang="it-IT" sz="1400" kern="1200" dirty="0" smtClean="0">
              <a:solidFill>
                <a:srgbClr val="000099"/>
              </a:solidFill>
              <a:effectLst/>
              <a:latin typeface="+mj-lt"/>
            </a:rPr>
            <a:t>Risorse  professionali</a:t>
          </a:r>
          <a:endParaRPr lang="it-IT" sz="1400" kern="1200" dirty="0">
            <a:latin typeface="+mj-lt"/>
          </a:endParaRPr>
        </a:p>
      </dsp:txBody>
      <dsp:txXfrm rot="5400000">
        <a:off x="4663388" y="-1845258"/>
        <a:ext cx="815092" cy="4772643"/>
      </dsp:txXfrm>
    </dsp:sp>
    <dsp:sp modelId="{27ACCA1F-2435-4031-B357-31DDB4E14BA0}">
      <dsp:nvSpPr>
        <dsp:cNvPr id="0" name=""/>
        <dsp:cNvSpPr/>
      </dsp:nvSpPr>
      <dsp:spPr>
        <a:xfrm>
          <a:off x="0" y="1325"/>
          <a:ext cx="2684612" cy="1018865"/>
        </a:xfrm>
        <a:prstGeom prst="roundRect">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it-IT" sz="2800" b="1" kern="1200" dirty="0" smtClean="0">
              <a:solidFill>
                <a:schemeClr val="tx1"/>
              </a:solidFill>
              <a:effectLst/>
              <a:latin typeface="+mj-lt"/>
            </a:rPr>
            <a:t>Contesto e risorse</a:t>
          </a:r>
          <a:endParaRPr lang="it-IT" sz="2800" kern="1200" dirty="0">
            <a:solidFill>
              <a:schemeClr val="tx1"/>
            </a:solidFill>
            <a:latin typeface="+mj-lt"/>
          </a:endParaRPr>
        </a:p>
      </dsp:txBody>
      <dsp:txXfrm>
        <a:off x="0" y="1325"/>
        <a:ext cx="2684612" cy="1018865"/>
      </dsp:txXfrm>
    </dsp:sp>
    <dsp:sp modelId="{1EFC256D-A60B-40AC-93D5-DABF64B9B3C9}">
      <dsp:nvSpPr>
        <dsp:cNvPr id="0" name=""/>
        <dsp:cNvSpPr/>
      </dsp:nvSpPr>
      <dsp:spPr>
        <a:xfrm rot="5400000">
          <a:off x="4663388" y="-805755"/>
          <a:ext cx="815092" cy="4772643"/>
        </a:xfrm>
        <a:prstGeom prst="round2SameRect">
          <a:avLst/>
        </a:prstGeom>
        <a:blipFill rotWithShape="0">
          <a:blip xmlns:r="http://schemas.openxmlformats.org/officeDocument/2006/relationships" r:embed="rId1"/>
          <a:stretch>
            <a:fillRect/>
          </a:stretch>
        </a:blip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it-IT" sz="1400" kern="1200" dirty="0" smtClean="0">
              <a:solidFill>
                <a:srgbClr val="000099"/>
              </a:solidFill>
              <a:effectLst/>
              <a:latin typeface="+mj-lt"/>
            </a:rPr>
            <a:t>Risultati scolastici</a:t>
          </a:r>
          <a:endParaRPr lang="it-IT" sz="1400" kern="1200" dirty="0">
            <a:solidFill>
              <a:srgbClr val="000099"/>
            </a:solidFill>
            <a:effectLst/>
            <a:latin typeface="+mj-lt"/>
          </a:endParaRPr>
        </a:p>
        <a:p>
          <a:pPr marL="114300" lvl="1" indent="-114300" algn="l" defTabSz="622300">
            <a:lnSpc>
              <a:spcPct val="90000"/>
            </a:lnSpc>
            <a:spcBef>
              <a:spcPct val="0"/>
            </a:spcBef>
            <a:spcAft>
              <a:spcPct val="15000"/>
            </a:spcAft>
            <a:buChar char="••"/>
          </a:pPr>
          <a:r>
            <a:rPr lang="it-IT" sz="1400" kern="1200" dirty="0" smtClean="0">
              <a:solidFill>
                <a:srgbClr val="000099"/>
              </a:solidFill>
              <a:effectLst/>
              <a:latin typeface="+mj-lt"/>
            </a:rPr>
            <a:t>Risultati nelle prove standardizzate</a:t>
          </a:r>
        </a:p>
        <a:p>
          <a:pPr marL="114300" lvl="1" indent="-114300" algn="l" defTabSz="622300">
            <a:lnSpc>
              <a:spcPct val="90000"/>
            </a:lnSpc>
            <a:spcBef>
              <a:spcPct val="0"/>
            </a:spcBef>
            <a:spcAft>
              <a:spcPct val="15000"/>
            </a:spcAft>
            <a:buChar char="••"/>
          </a:pPr>
          <a:r>
            <a:rPr lang="it-IT" sz="1400" kern="1200" dirty="0" smtClean="0">
              <a:solidFill>
                <a:srgbClr val="000099"/>
              </a:solidFill>
              <a:effectLst/>
              <a:latin typeface="+mj-lt"/>
            </a:rPr>
            <a:t>Competenze chiave e di cittadinanza</a:t>
          </a:r>
        </a:p>
        <a:p>
          <a:pPr marL="114300" lvl="1" indent="-114300" algn="l" defTabSz="622300">
            <a:lnSpc>
              <a:spcPct val="90000"/>
            </a:lnSpc>
            <a:spcBef>
              <a:spcPct val="0"/>
            </a:spcBef>
            <a:spcAft>
              <a:spcPct val="15000"/>
            </a:spcAft>
            <a:buChar char="••"/>
          </a:pPr>
          <a:r>
            <a:rPr lang="it-IT" sz="1400" kern="1200" dirty="0" smtClean="0">
              <a:solidFill>
                <a:srgbClr val="000099"/>
              </a:solidFill>
              <a:effectLst/>
              <a:latin typeface="+mj-lt"/>
            </a:rPr>
            <a:t>Risultati a distanza</a:t>
          </a:r>
          <a:endParaRPr lang="it-IT" sz="1400" kern="1200" dirty="0">
            <a:solidFill>
              <a:srgbClr val="000099"/>
            </a:solidFill>
            <a:effectLst/>
            <a:latin typeface="+mj-lt"/>
          </a:endParaRPr>
        </a:p>
      </dsp:txBody>
      <dsp:txXfrm rot="5400000">
        <a:off x="4663388" y="-805755"/>
        <a:ext cx="815092" cy="4772643"/>
      </dsp:txXfrm>
    </dsp:sp>
    <dsp:sp modelId="{B5DB8D75-268F-4743-9EE7-06B947345A17}">
      <dsp:nvSpPr>
        <dsp:cNvPr id="0" name=""/>
        <dsp:cNvSpPr/>
      </dsp:nvSpPr>
      <dsp:spPr>
        <a:xfrm>
          <a:off x="0" y="1071134"/>
          <a:ext cx="2684612" cy="101886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it-IT" sz="2800" b="1" kern="1200" dirty="0" smtClean="0">
              <a:solidFill>
                <a:schemeClr val="tx1"/>
              </a:solidFill>
              <a:effectLst/>
              <a:latin typeface="+mj-lt"/>
            </a:rPr>
            <a:t>Esiti</a:t>
          </a:r>
          <a:endParaRPr lang="it-IT" sz="2800" kern="1200" dirty="0">
            <a:solidFill>
              <a:schemeClr val="tx1"/>
            </a:solidFill>
            <a:latin typeface="+mj-lt"/>
          </a:endParaRPr>
        </a:p>
      </dsp:txBody>
      <dsp:txXfrm>
        <a:off x="0" y="1071134"/>
        <a:ext cx="2684612" cy="1018865"/>
      </dsp:txXfrm>
    </dsp:sp>
    <dsp:sp modelId="{22390086-C2A1-4EE8-841B-1097A54EEFBD}">
      <dsp:nvSpPr>
        <dsp:cNvPr id="0" name=""/>
        <dsp:cNvSpPr/>
      </dsp:nvSpPr>
      <dsp:spPr>
        <a:xfrm rot="5400000">
          <a:off x="4712644" y="264053"/>
          <a:ext cx="716579" cy="4772643"/>
        </a:xfrm>
        <a:prstGeom prst="round2SameRect">
          <a:avLst/>
        </a:prstGeom>
        <a:blipFill rotWithShape="0">
          <a:blip xmlns:r="http://schemas.openxmlformats.org/officeDocument/2006/relationships" r:embed="rId1"/>
          <a:stretch>
            <a:fillRect/>
          </a:stretch>
        </a:blip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it-IT" sz="1400" kern="1200" dirty="0" smtClean="0">
              <a:solidFill>
                <a:srgbClr val="000099"/>
              </a:solidFill>
              <a:effectLst/>
              <a:latin typeface="+mj-lt"/>
            </a:rPr>
            <a:t>Pratiche educative e didattiche </a:t>
          </a:r>
          <a:endParaRPr lang="it-IT" sz="1400" b="1" kern="1200" dirty="0">
            <a:latin typeface="+mn-lt"/>
          </a:endParaRPr>
        </a:p>
        <a:p>
          <a:pPr marL="114300" lvl="1" indent="-114300" algn="l" defTabSz="622300">
            <a:lnSpc>
              <a:spcPct val="90000"/>
            </a:lnSpc>
            <a:spcBef>
              <a:spcPct val="0"/>
            </a:spcBef>
            <a:spcAft>
              <a:spcPct val="15000"/>
            </a:spcAft>
            <a:buChar char="••"/>
          </a:pPr>
          <a:r>
            <a:rPr lang="it-IT" sz="1400" kern="1200" dirty="0" smtClean="0">
              <a:solidFill>
                <a:srgbClr val="000099"/>
              </a:solidFill>
              <a:effectLst/>
              <a:latin typeface="+mj-lt"/>
            </a:rPr>
            <a:t>Pratiche gestionali e organizzative </a:t>
          </a:r>
          <a:endParaRPr lang="it-IT" sz="1400" b="1" kern="1200" dirty="0" smtClean="0">
            <a:solidFill>
              <a:srgbClr val="000099"/>
            </a:solidFill>
            <a:effectLst/>
            <a:latin typeface="+mn-lt"/>
          </a:endParaRPr>
        </a:p>
      </dsp:txBody>
      <dsp:txXfrm rot="5400000">
        <a:off x="4712644" y="264053"/>
        <a:ext cx="716579" cy="4772643"/>
      </dsp:txXfrm>
    </dsp:sp>
    <dsp:sp modelId="{2B91D0F6-4D5A-4595-881D-CC3B4305FA83}">
      <dsp:nvSpPr>
        <dsp:cNvPr id="0" name=""/>
        <dsp:cNvSpPr/>
      </dsp:nvSpPr>
      <dsp:spPr>
        <a:xfrm>
          <a:off x="0" y="2140942"/>
          <a:ext cx="2684612" cy="1018865"/>
        </a:xfrm>
        <a:prstGeom prst="round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it-IT" sz="2800" b="1" kern="1200" dirty="0" smtClean="0">
              <a:solidFill>
                <a:schemeClr val="tx1"/>
              </a:solidFill>
              <a:effectLst/>
              <a:latin typeface="+mj-lt"/>
            </a:rPr>
            <a:t>Processi</a:t>
          </a:r>
          <a:r>
            <a:rPr lang="it-IT" sz="2800" b="1" kern="1200" dirty="0" smtClean="0">
              <a:solidFill>
                <a:srgbClr val="000099"/>
              </a:solidFill>
              <a:effectLst/>
              <a:latin typeface="+mj-lt"/>
            </a:rPr>
            <a:t> </a:t>
          </a:r>
          <a:endParaRPr lang="it-IT" sz="2800" kern="1200" dirty="0">
            <a:latin typeface="+mj-lt"/>
          </a:endParaRPr>
        </a:p>
      </dsp:txBody>
      <dsp:txXfrm>
        <a:off x="0" y="2140942"/>
        <a:ext cx="2684612" cy="1018865"/>
      </dsp:txXfrm>
    </dsp:sp>
    <dsp:sp modelId="{E7ACAE21-0FE8-40AF-8C61-AAE9189461D0}">
      <dsp:nvSpPr>
        <dsp:cNvPr id="0" name=""/>
        <dsp:cNvSpPr/>
      </dsp:nvSpPr>
      <dsp:spPr>
        <a:xfrm>
          <a:off x="7276" y="3194245"/>
          <a:ext cx="7449979" cy="423042"/>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it-IT" sz="2000" i="1" kern="1200" dirty="0" smtClean="0">
              <a:solidFill>
                <a:srgbClr val="000099"/>
              </a:solidFill>
              <a:effectLst/>
              <a:latin typeface="+mj-lt"/>
            </a:rPr>
            <a:t>Processo di autovalutazione</a:t>
          </a:r>
          <a:endParaRPr lang="it-IT" sz="2000" i="1" kern="1200" dirty="0">
            <a:solidFill>
              <a:srgbClr val="000099"/>
            </a:solidFill>
            <a:latin typeface="+mj-lt"/>
          </a:endParaRPr>
        </a:p>
      </dsp:txBody>
      <dsp:txXfrm>
        <a:off x="7276" y="3194245"/>
        <a:ext cx="7449979" cy="423042"/>
      </dsp:txXfrm>
    </dsp:sp>
    <dsp:sp modelId="{5FCFE73D-34A5-4DF5-8607-44E9B896B597}">
      <dsp:nvSpPr>
        <dsp:cNvPr id="0" name=""/>
        <dsp:cNvSpPr/>
      </dsp:nvSpPr>
      <dsp:spPr>
        <a:xfrm rot="5400000">
          <a:off x="4663388" y="1807847"/>
          <a:ext cx="815092" cy="4772643"/>
        </a:xfrm>
        <a:prstGeom prst="round2SameRect">
          <a:avLst/>
        </a:prstGeom>
        <a:blipFill rotWithShape="0">
          <a:blip xmlns:r="http://schemas.openxmlformats.org/officeDocument/2006/relationships" r:embed="rId1"/>
          <a:stretch>
            <a:fillRect/>
          </a:stretch>
        </a:blip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it-IT" sz="1400" b="1" kern="1200" dirty="0" smtClean="0">
              <a:solidFill>
                <a:srgbClr val="000099"/>
              </a:solidFill>
              <a:effectLst/>
              <a:latin typeface="+mj-lt"/>
            </a:rPr>
            <a:t>Priorità  e Traguardi </a:t>
          </a:r>
        </a:p>
        <a:p>
          <a:pPr marL="114300" lvl="1" indent="-114300" algn="l" defTabSz="622300">
            <a:lnSpc>
              <a:spcPct val="90000"/>
            </a:lnSpc>
            <a:spcBef>
              <a:spcPct val="0"/>
            </a:spcBef>
            <a:spcAft>
              <a:spcPct val="15000"/>
            </a:spcAft>
            <a:buChar char="••"/>
          </a:pPr>
          <a:r>
            <a:rPr lang="it-IT" sz="1400" b="1" kern="1200" dirty="0" smtClean="0">
              <a:solidFill>
                <a:srgbClr val="000099"/>
              </a:solidFill>
              <a:effectLst/>
              <a:latin typeface="+mj-lt"/>
            </a:rPr>
            <a:t>Obiettivi di processo </a:t>
          </a:r>
        </a:p>
      </dsp:txBody>
      <dsp:txXfrm rot="5400000">
        <a:off x="4663388" y="1807847"/>
        <a:ext cx="815092" cy="4772643"/>
      </dsp:txXfrm>
    </dsp:sp>
    <dsp:sp modelId="{7130E74B-2A67-4B20-BFF9-976D527C7074}">
      <dsp:nvSpPr>
        <dsp:cNvPr id="0" name=""/>
        <dsp:cNvSpPr/>
      </dsp:nvSpPr>
      <dsp:spPr>
        <a:xfrm>
          <a:off x="0" y="3684736"/>
          <a:ext cx="2684612" cy="1018865"/>
        </a:xfrm>
        <a:prstGeom prst="roundRect">
          <a:avLst/>
        </a:prstGeom>
        <a:solidFill>
          <a:schemeClr val="accent2">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2"/>
        </a:lnRef>
        <a:fillRef idx="3">
          <a:schemeClr val="accent2"/>
        </a:fillRef>
        <a:effectRef idx="3">
          <a:schemeClr val="accent2"/>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it-IT" sz="2800" b="1" kern="1200" dirty="0" smtClean="0">
              <a:solidFill>
                <a:schemeClr val="tx1"/>
              </a:solidFill>
              <a:effectLst/>
              <a:latin typeface="+mj-lt"/>
            </a:rPr>
            <a:t>Individuazione delle priorità</a:t>
          </a:r>
        </a:p>
      </dsp:txBody>
      <dsp:txXfrm>
        <a:off x="0" y="3684736"/>
        <a:ext cx="2684612" cy="1018865"/>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AEAC85C-F2DC-449D-9A99-B23942F3980C}">
      <dsp:nvSpPr>
        <dsp:cNvPr id="0" name=""/>
        <dsp:cNvSpPr/>
      </dsp:nvSpPr>
      <dsp:spPr>
        <a:xfrm rot="5400000">
          <a:off x="4611572" y="-1820874"/>
          <a:ext cx="815092" cy="4723875"/>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it-IT" sz="1400" kern="1200" dirty="0" smtClean="0">
              <a:solidFill>
                <a:srgbClr val="000099"/>
              </a:solidFill>
              <a:effectLst/>
              <a:latin typeface="+mj-lt"/>
            </a:rPr>
            <a:t>Popolazione scolastica</a:t>
          </a:r>
          <a:endParaRPr lang="it-IT" sz="1400" kern="1200" dirty="0">
            <a:latin typeface="+mj-lt"/>
          </a:endParaRPr>
        </a:p>
        <a:p>
          <a:pPr marL="114300" lvl="1" indent="-114300" algn="l" defTabSz="622300">
            <a:lnSpc>
              <a:spcPct val="90000"/>
            </a:lnSpc>
            <a:spcBef>
              <a:spcPct val="0"/>
            </a:spcBef>
            <a:spcAft>
              <a:spcPct val="15000"/>
            </a:spcAft>
            <a:buChar char="••"/>
          </a:pPr>
          <a:r>
            <a:rPr lang="it-IT" sz="1400" kern="1200" dirty="0" smtClean="0">
              <a:solidFill>
                <a:srgbClr val="000099"/>
              </a:solidFill>
              <a:effectLst/>
              <a:latin typeface="+mj-lt"/>
            </a:rPr>
            <a:t>Territorio e capitale sociale</a:t>
          </a:r>
        </a:p>
        <a:p>
          <a:pPr marL="114300" lvl="1" indent="-114300" algn="l" defTabSz="622300">
            <a:lnSpc>
              <a:spcPct val="90000"/>
            </a:lnSpc>
            <a:spcBef>
              <a:spcPct val="0"/>
            </a:spcBef>
            <a:spcAft>
              <a:spcPct val="15000"/>
            </a:spcAft>
            <a:buChar char="••"/>
          </a:pPr>
          <a:r>
            <a:rPr lang="it-IT" sz="1400" kern="1200" dirty="0" smtClean="0">
              <a:solidFill>
                <a:srgbClr val="000099"/>
              </a:solidFill>
              <a:effectLst/>
              <a:latin typeface="+mj-lt"/>
            </a:rPr>
            <a:t>Risorse economiche e materiali</a:t>
          </a:r>
        </a:p>
        <a:p>
          <a:pPr marL="114300" lvl="1" indent="-114300" algn="l" defTabSz="622300">
            <a:lnSpc>
              <a:spcPct val="90000"/>
            </a:lnSpc>
            <a:spcBef>
              <a:spcPct val="0"/>
            </a:spcBef>
            <a:spcAft>
              <a:spcPct val="15000"/>
            </a:spcAft>
            <a:buChar char="••"/>
          </a:pPr>
          <a:r>
            <a:rPr lang="it-IT" sz="1400" kern="1200" dirty="0" smtClean="0">
              <a:solidFill>
                <a:srgbClr val="000099"/>
              </a:solidFill>
              <a:effectLst/>
              <a:latin typeface="+mj-lt"/>
            </a:rPr>
            <a:t>Risorse  professionali</a:t>
          </a:r>
          <a:endParaRPr lang="it-IT" sz="1400" kern="1200" dirty="0">
            <a:latin typeface="+mj-lt"/>
          </a:endParaRPr>
        </a:p>
      </dsp:txBody>
      <dsp:txXfrm rot="5400000">
        <a:off x="4611572" y="-1820874"/>
        <a:ext cx="815092" cy="4723875"/>
      </dsp:txXfrm>
    </dsp:sp>
    <dsp:sp modelId="{27ACCA1F-2435-4031-B357-31DDB4E14BA0}">
      <dsp:nvSpPr>
        <dsp:cNvPr id="0" name=""/>
        <dsp:cNvSpPr/>
      </dsp:nvSpPr>
      <dsp:spPr>
        <a:xfrm>
          <a:off x="0" y="1325"/>
          <a:ext cx="2657180" cy="1018865"/>
        </a:xfrm>
        <a:prstGeom prst="roundRect">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it-IT" sz="2800" b="1" kern="1200" dirty="0" smtClean="0">
              <a:solidFill>
                <a:schemeClr val="tx1"/>
              </a:solidFill>
              <a:effectLst/>
              <a:latin typeface="+mj-lt"/>
            </a:rPr>
            <a:t>Contesto e risorse</a:t>
          </a:r>
          <a:endParaRPr lang="it-IT" sz="2800" kern="1200" dirty="0">
            <a:solidFill>
              <a:schemeClr val="tx1"/>
            </a:solidFill>
            <a:latin typeface="+mj-lt"/>
          </a:endParaRPr>
        </a:p>
      </dsp:txBody>
      <dsp:txXfrm>
        <a:off x="0" y="1325"/>
        <a:ext cx="2657180" cy="1018865"/>
      </dsp:txXfrm>
    </dsp:sp>
    <dsp:sp modelId="{1EFC256D-A60B-40AC-93D5-DABF64B9B3C9}">
      <dsp:nvSpPr>
        <dsp:cNvPr id="0" name=""/>
        <dsp:cNvSpPr/>
      </dsp:nvSpPr>
      <dsp:spPr>
        <a:xfrm rot="5400000">
          <a:off x="4611572" y="-781371"/>
          <a:ext cx="815092" cy="4723875"/>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it-IT" sz="1400" kern="1200" dirty="0" smtClean="0">
              <a:solidFill>
                <a:srgbClr val="000099"/>
              </a:solidFill>
              <a:effectLst/>
              <a:latin typeface="+mj-lt"/>
            </a:rPr>
            <a:t>Risultati scolastici</a:t>
          </a:r>
          <a:endParaRPr lang="it-IT" sz="1400" kern="1200" dirty="0">
            <a:solidFill>
              <a:srgbClr val="000099"/>
            </a:solidFill>
            <a:effectLst/>
            <a:latin typeface="+mj-lt"/>
          </a:endParaRPr>
        </a:p>
        <a:p>
          <a:pPr marL="114300" lvl="1" indent="-114300" algn="l" defTabSz="622300">
            <a:lnSpc>
              <a:spcPct val="90000"/>
            </a:lnSpc>
            <a:spcBef>
              <a:spcPct val="0"/>
            </a:spcBef>
            <a:spcAft>
              <a:spcPct val="15000"/>
            </a:spcAft>
            <a:buChar char="••"/>
          </a:pPr>
          <a:r>
            <a:rPr lang="it-IT" sz="1400" kern="1200" dirty="0" smtClean="0">
              <a:solidFill>
                <a:srgbClr val="000099"/>
              </a:solidFill>
              <a:effectLst/>
              <a:latin typeface="+mj-lt"/>
            </a:rPr>
            <a:t>Risultati nelle prove standardizzate</a:t>
          </a:r>
        </a:p>
        <a:p>
          <a:pPr marL="114300" lvl="1" indent="-114300" algn="l" defTabSz="622300">
            <a:lnSpc>
              <a:spcPct val="90000"/>
            </a:lnSpc>
            <a:spcBef>
              <a:spcPct val="0"/>
            </a:spcBef>
            <a:spcAft>
              <a:spcPct val="15000"/>
            </a:spcAft>
            <a:buChar char="••"/>
          </a:pPr>
          <a:r>
            <a:rPr lang="it-IT" sz="1400" kern="1200" dirty="0" smtClean="0">
              <a:solidFill>
                <a:srgbClr val="000099"/>
              </a:solidFill>
              <a:effectLst/>
              <a:latin typeface="+mj-lt"/>
            </a:rPr>
            <a:t>Competenze chiave e di cittadinanza</a:t>
          </a:r>
        </a:p>
        <a:p>
          <a:pPr marL="114300" lvl="1" indent="-114300" algn="l" defTabSz="622300">
            <a:lnSpc>
              <a:spcPct val="90000"/>
            </a:lnSpc>
            <a:spcBef>
              <a:spcPct val="0"/>
            </a:spcBef>
            <a:spcAft>
              <a:spcPct val="15000"/>
            </a:spcAft>
            <a:buChar char="••"/>
          </a:pPr>
          <a:r>
            <a:rPr lang="it-IT" sz="1400" kern="1200" dirty="0" smtClean="0">
              <a:solidFill>
                <a:srgbClr val="000099"/>
              </a:solidFill>
              <a:effectLst/>
              <a:latin typeface="+mj-lt"/>
            </a:rPr>
            <a:t>Risultati a distanza</a:t>
          </a:r>
          <a:endParaRPr lang="it-IT" sz="1400" kern="1200" dirty="0">
            <a:solidFill>
              <a:srgbClr val="000099"/>
            </a:solidFill>
            <a:effectLst/>
            <a:latin typeface="+mj-lt"/>
          </a:endParaRPr>
        </a:p>
      </dsp:txBody>
      <dsp:txXfrm rot="5400000">
        <a:off x="4611572" y="-781371"/>
        <a:ext cx="815092" cy="4723875"/>
      </dsp:txXfrm>
    </dsp:sp>
    <dsp:sp modelId="{B5DB8D75-268F-4743-9EE7-06B947345A17}">
      <dsp:nvSpPr>
        <dsp:cNvPr id="0" name=""/>
        <dsp:cNvSpPr/>
      </dsp:nvSpPr>
      <dsp:spPr>
        <a:xfrm>
          <a:off x="0" y="1071134"/>
          <a:ext cx="2657180" cy="1018865"/>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it-IT" sz="2800" b="1" kern="1200" dirty="0" smtClean="0">
              <a:solidFill>
                <a:schemeClr val="tx1"/>
              </a:solidFill>
              <a:effectLst/>
              <a:latin typeface="+mj-lt"/>
            </a:rPr>
            <a:t>Esiti</a:t>
          </a:r>
          <a:endParaRPr lang="it-IT" sz="2800" kern="1200" dirty="0">
            <a:solidFill>
              <a:schemeClr val="tx1"/>
            </a:solidFill>
            <a:latin typeface="+mj-lt"/>
          </a:endParaRPr>
        </a:p>
      </dsp:txBody>
      <dsp:txXfrm>
        <a:off x="0" y="1071134"/>
        <a:ext cx="2657180" cy="1018865"/>
      </dsp:txXfrm>
    </dsp:sp>
    <dsp:sp modelId="{22390086-C2A1-4EE8-841B-1097A54EEFBD}">
      <dsp:nvSpPr>
        <dsp:cNvPr id="0" name=""/>
        <dsp:cNvSpPr/>
      </dsp:nvSpPr>
      <dsp:spPr>
        <a:xfrm rot="5400000">
          <a:off x="4660828" y="288437"/>
          <a:ext cx="716579" cy="4723875"/>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it-IT" sz="1400" kern="1200" dirty="0" smtClean="0">
              <a:solidFill>
                <a:srgbClr val="000099"/>
              </a:solidFill>
              <a:effectLst/>
              <a:latin typeface="+mj-lt"/>
            </a:rPr>
            <a:t>Pratiche educative e didattiche </a:t>
          </a:r>
          <a:endParaRPr lang="it-IT" sz="1400" b="1" kern="1200" dirty="0">
            <a:latin typeface="+mn-lt"/>
          </a:endParaRPr>
        </a:p>
        <a:p>
          <a:pPr marL="114300" lvl="1" indent="-114300" algn="l" defTabSz="622300">
            <a:lnSpc>
              <a:spcPct val="90000"/>
            </a:lnSpc>
            <a:spcBef>
              <a:spcPct val="0"/>
            </a:spcBef>
            <a:spcAft>
              <a:spcPct val="15000"/>
            </a:spcAft>
            <a:buChar char="••"/>
          </a:pPr>
          <a:r>
            <a:rPr lang="it-IT" sz="1400" kern="1200" dirty="0" smtClean="0">
              <a:solidFill>
                <a:srgbClr val="000099"/>
              </a:solidFill>
              <a:effectLst/>
              <a:latin typeface="+mj-lt"/>
            </a:rPr>
            <a:t>Pratiche gestionali e organizzative </a:t>
          </a:r>
          <a:endParaRPr lang="it-IT" sz="1400" b="1" kern="1200" dirty="0" smtClean="0">
            <a:solidFill>
              <a:srgbClr val="000099"/>
            </a:solidFill>
            <a:effectLst/>
            <a:latin typeface="+mn-lt"/>
          </a:endParaRPr>
        </a:p>
      </dsp:txBody>
      <dsp:txXfrm rot="5400000">
        <a:off x="4660828" y="288437"/>
        <a:ext cx="716579" cy="4723875"/>
      </dsp:txXfrm>
    </dsp:sp>
    <dsp:sp modelId="{2B91D0F6-4D5A-4595-881D-CC3B4305FA83}">
      <dsp:nvSpPr>
        <dsp:cNvPr id="0" name=""/>
        <dsp:cNvSpPr/>
      </dsp:nvSpPr>
      <dsp:spPr>
        <a:xfrm>
          <a:off x="0" y="2140942"/>
          <a:ext cx="2657180" cy="1018865"/>
        </a:xfrm>
        <a:prstGeom prst="round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it-IT" sz="2800" b="1" kern="1200" dirty="0" smtClean="0">
              <a:solidFill>
                <a:schemeClr val="tx1"/>
              </a:solidFill>
              <a:effectLst/>
              <a:latin typeface="+mj-lt"/>
            </a:rPr>
            <a:t>Processi</a:t>
          </a:r>
          <a:r>
            <a:rPr lang="it-IT" sz="2800" b="1" kern="1200" dirty="0" smtClean="0">
              <a:solidFill>
                <a:srgbClr val="000099"/>
              </a:solidFill>
              <a:effectLst/>
              <a:latin typeface="+mj-lt"/>
            </a:rPr>
            <a:t> </a:t>
          </a:r>
          <a:endParaRPr lang="it-IT" sz="2800" kern="1200" dirty="0">
            <a:latin typeface="+mj-lt"/>
          </a:endParaRPr>
        </a:p>
      </dsp:txBody>
      <dsp:txXfrm>
        <a:off x="0" y="2140942"/>
        <a:ext cx="2657180" cy="1018865"/>
      </dsp:txXfrm>
    </dsp:sp>
    <dsp:sp modelId="{E7ACAE21-0FE8-40AF-8C61-AAE9189461D0}">
      <dsp:nvSpPr>
        <dsp:cNvPr id="0" name=""/>
        <dsp:cNvSpPr/>
      </dsp:nvSpPr>
      <dsp:spPr>
        <a:xfrm>
          <a:off x="7202" y="3194245"/>
          <a:ext cx="7373853" cy="423042"/>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it-IT" sz="2000" i="1" kern="1200" dirty="0" smtClean="0">
              <a:solidFill>
                <a:srgbClr val="000099"/>
              </a:solidFill>
              <a:effectLst/>
              <a:latin typeface="+mj-lt"/>
            </a:rPr>
            <a:t>Processo di autovalutazione</a:t>
          </a:r>
          <a:endParaRPr lang="it-IT" sz="2000" i="1" kern="1200" dirty="0">
            <a:solidFill>
              <a:srgbClr val="000099"/>
            </a:solidFill>
            <a:latin typeface="+mj-lt"/>
          </a:endParaRPr>
        </a:p>
      </dsp:txBody>
      <dsp:txXfrm>
        <a:off x="7202" y="3194245"/>
        <a:ext cx="7373853" cy="423042"/>
      </dsp:txXfrm>
    </dsp:sp>
    <dsp:sp modelId="{5FCFE73D-34A5-4DF5-8607-44E9B896B597}">
      <dsp:nvSpPr>
        <dsp:cNvPr id="0" name=""/>
        <dsp:cNvSpPr/>
      </dsp:nvSpPr>
      <dsp:spPr>
        <a:xfrm rot="5400000">
          <a:off x="4611572" y="1832231"/>
          <a:ext cx="815092" cy="4723875"/>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it-IT" sz="1400" b="1" kern="1200" dirty="0" smtClean="0">
              <a:solidFill>
                <a:srgbClr val="000099"/>
              </a:solidFill>
              <a:effectLst/>
              <a:latin typeface="+mj-lt"/>
            </a:rPr>
            <a:t>Priorità  e Traguardi </a:t>
          </a:r>
        </a:p>
        <a:p>
          <a:pPr marL="114300" lvl="1" indent="-114300" algn="l" defTabSz="622300">
            <a:lnSpc>
              <a:spcPct val="90000"/>
            </a:lnSpc>
            <a:spcBef>
              <a:spcPct val="0"/>
            </a:spcBef>
            <a:spcAft>
              <a:spcPct val="15000"/>
            </a:spcAft>
            <a:buChar char="••"/>
          </a:pPr>
          <a:r>
            <a:rPr lang="it-IT" sz="1400" b="1" kern="1200" dirty="0" smtClean="0">
              <a:solidFill>
                <a:srgbClr val="000099"/>
              </a:solidFill>
              <a:effectLst/>
              <a:latin typeface="+mj-lt"/>
            </a:rPr>
            <a:t>Obiettivi di processo </a:t>
          </a:r>
        </a:p>
      </dsp:txBody>
      <dsp:txXfrm rot="5400000">
        <a:off x="4611572" y="1832231"/>
        <a:ext cx="815092" cy="4723875"/>
      </dsp:txXfrm>
    </dsp:sp>
    <dsp:sp modelId="{7130E74B-2A67-4B20-BFF9-976D527C7074}">
      <dsp:nvSpPr>
        <dsp:cNvPr id="0" name=""/>
        <dsp:cNvSpPr/>
      </dsp:nvSpPr>
      <dsp:spPr>
        <a:xfrm>
          <a:off x="0" y="3684736"/>
          <a:ext cx="2657180" cy="1018865"/>
        </a:xfrm>
        <a:prstGeom prst="roundRect">
          <a:avLst/>
        </a:prstGeom>
        <a:solidFill>
          <a:schemeClr val="accent2">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2"/>
        </a:lnRef>
        <a:fillRef idx="3">
          <a:schemeClr val="accent2"/>
        </a:fillRef>
        <a:effectRef idx="3">
          <a:schemeClr val="accent2"/>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it-IT" sz="2800" b="1" kern="1200" dirty="0" smtClean="0">
              <a:solidFill>
                <a:schemeClr val="tx1"/>
              </a:solidFill>
              <a:effectLst/>
              <a:latin typeface="+mj-lt"/>
            </a:rPr>
            <a:t>Individuazione delle priorità</a:t>
          </a:r>
        </a:p>
      </dsp:txBody>
      <dsp:txXfrm>
        <a:off x="0" y="3684736"/>
        <a:ext cx="2657180" cy="1018865"/>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FCFE73D-34A5-4DF5-8607-44E9B896B597}">
      <dsp:nvSpPr>
        <dsp:cNvPr id="0" name=""/>
        <dsp:cNvSpPr/>
      </dsp:nvSpPr>
      <dsp:spPr>
        <a:xfrm rot="5400000">
          <a:off x="4172542" y="-1626805"/>
          <a:ext cx="864096" cy="4333731"/>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977900">
            <a:lnSpc>
              <a:spcPct val="90000"/>
            </a:lnSpc>
            <a:spcBef>
              <a:spcPct val="0"/>
            </a:spcBef>
            <a:spcAft>
              <a:spcPct val="15000"/>
            </a:spcAft>
            <a:buChar char="••"/>
          </a:pPr>
          <a:r>
            <a:rPr lang="it-IT" sz="2200" b="1" kern="1200" dirty="0" smtClean="0">
              <a:solidFill>
                <a:schemeClr val="tx1"/>
              </a:solidFill>
              <a:effectLst/>
              <a:latin typeface="+mj-lt"/>
            </a:rPr>
            <a:t>Priorità  e Traguardi </a:t>
          </a:r>
        </a:p>
        <a:p>
          <a:pPr marL="228600" lvl="1" indent="-228600" algn="l" defTabSz="977900">
            <a:lnSpc>
              <a:spcPct val="90000"/>
            </a:lnSpc>
            <a:spcBef>
              <a:spcPct val="0"/>
            </a:spcBef>
            <a:spcAft>
              <a:spcPct val="15000"/>
            </a:spcAft>
            <a:buChar char="••"/>
          </a:pPr>
          <a:r>
            <a:rPr lang="it-IT" sz="2200" b="1" kern="1200" dirty="0" smtClean="0">
              <a:solidFill>
                <a:schemeClr val="tx1"/>
              </a:solidFill>
              <a:effectLst/>
              <a:latin typeface="+mj-lt"/>
            </a:rPr>
            <a:t>Obiettivi di processo </a:t>
          </a:r>
        </a:p>
      </dsp:txBody>
      <dsp:txXfrm rot="5400000">
        <a:off x="4172542" y="-1626805"/>
        <a:ext cx="864096" cy="4333731"/>
      </dsp:txXfrm>
    </dsp:sp>
    <dsp:sp modelId="{7130E74B-2A67-4B20-BFF9-976D527C7074}">
      <dsp:nvSpPr>
        <dsp:cNvPr id="0" name=""/>
        <dsp:cNvSpPr/>
      </dsp:nvSpPr>
      <dsp:spPr>
        <a:xfrm>
          <a:off x="0" y="0"/>
          <a:ext cx="2437724" cy="1080120"/>
        </a:xfrm>
        <a:prstGeom prst="roundRect">
          <a:avLst/>
        </a:prstGeom>
        <a:solidFill>
          <a:schemeClr val="accent2">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2"/>
        </a:lnRef>
        <a:fillRef idx="3">
          <a:schemeClr val="accent2"/>
        </a:fillRef>
        <a:effectRef idx="3">
          <a:schemeClr val="accent2"/>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it-IT" sz="2700" b="1" kern="1200" dirty="0" smtClean="0">
              <a:solidFill>
                <a:schemeClr val="tx1"/>
              </a:solidFill>
              <a:effectLst/>
              <a:latin typeface="+mj-lt"/>
            </a:rPr>
            <a:t>Individuazione delle priorità</a:t>
          </a:r>
        </a:p>
      </dsp:txBody>
      <dsp:txXfrm>
        <a:off x="0" y="0"/>
        <a:ext cx="2437724" cy="108012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6400" cy="494187"/>
          </a:xfrm>
          <a:prstGeom prst="rect">
            <a:avLst/>
          </a:prstGeom>
        </p:spPr>
        <p:txBody>
          <a:bodyPr vert="horz" lIns="90732" tIns="45366" rIns="90732" bIns="45366" rtlCol="0"/>
          <a:lstStyle>
            <a:lvl1pPr algn="l">
              <a:defRPr sz="1100"/>
            </a:lvl1pPr>
          </a:lstStyle>
          <a:p>
            <a:endParaRPr lang="it-IT"/>
          </a:p>
        </p:txBody>
      </p:sp>
      <p:sp>
        <p:nvSpPr>
          <p:cNvPr id="3" name="Date Placeholder 2"/>
          <p:cNvSpPr>
            <a:spLocks noGrp="1"/>
          </p:cNvSpPr>
          <p:nvPr>
            <p:ph type="dt" idx="1"/>
          </p:nvPr>
        </p:nvSpPr>
        <p:spPr>
          <a:xfrm>
            <a:off x="3849689" y="0"/>
            <a:ext cx="2946400" cy="494187"/>
          </a:xfrm>
          <a:prstGeom prst="rect">
            <a:avLst/>
          </a:prstGeom>
        </p:spPr>
        <p:txBody>
          <a:bodyPr vert="horz" lIns="90732" tIns="45366" rIns="90732" bIns="45366" rtlCol="0"/>
          <a:lstStyle>
            <a:lvl1pPr algn="r">
              <a:defRPr sz="1100"/>
            </a:lvl1pPr>
          </a:lstStyle>
          <a:p>
            <a:fld id="{A7DE1AD1-946F-42C2-A17C-6B7A549DA306}" type="datetimeFigureOut">
              <a:rPr lang="it-IT" smtClean="0"/>
              <a:pPr/>
              <a:t>02/06/2015</a:t>
            </a:fld>
            <a:endParaRPr lang="it-IT"/>
          </a:p>
        </p:txBody>
      </p:sp>
      <p:sp>
        <p:nvSpPr>
          <p:cNvPr id="4" name="Slide Image Placehold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0732" tIns="45366" rIns="90732" bIns="45366" rtlCol="0" anchor="ctr"/>
          <a:lstStyle/>
          <a:p>
            <a:endParaRPr lang="it-IT"/>
          </a:p>
        </p:txBody>
      </p:sp>
      <p:sp>
        <p:nvSpPr>
          <p:cNvPr id="5" name="Notes Placeholder 4"/>
          <p:cNvSpPr>
            <a:spLocks noGrp="1"/>
          </p:cNvSpPr>
          <p:nvPr>
            <p:ph type="body" sz="quarter" idx="3"/>
          </p:nvPr>
        </p:nvSpPr>
        <p:spPr>
          <a:xfrm>
            <a:off x="679451" y="4690823"/>
            <a:ext cx="5438775" cy="4442939"/>
          </a:xfrm>
          <a:prstGeom prst="rect">
            <a:avLst/>
          </a:prstGeom>
        </p:spPr>
        <p:txBody>
          <a:bodyPr vert="horz" lIns="90732" tIns="45366" rIns="90732" bIns="45366"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6" name="Footer Placeholder 5"/>
          <p:cNvSpPr>
            <a:spLocks noGrp="1"/>
          </p:cNvSpPr>
          <p:nvPr>
            <p:ph type="ftr" sz="quarter" idx="4"/>
          </p:nvPr>
        </p:nvSpPr>
        <p:spPr>
          <a:xfrm>
            <a:off x="1" y="9378485"/>
            <a:ext cx="2946400" cy="494187"/>
          </a:xfrm>
          <a:prstGeom prst="rect">
            <a:avLst/>
          </a:prstGeom>
        </p:spPr>
        <p:txBody>
          <a:bodyPr vert="horz" lIns="90732" tIns="45366" rIns="90732" bIns="45366" rtlCol="0" anchor="b"/>
          <a:lstStyle>
            <a:lvl1pPr algn="l">
              <a:defRPr sz="1100"/>
            </a:lvl1pPr>
          </a:lstStyle>
          <a:p>
            <a:endParaRPr lang="it-IT"/>
          </a:p>
        </p:txBody>
      </p:sp>
      <p:sp>
        <p:nvSpPr>
          <p:cNvPr id="7" name="Slide Number Placeholder 6"/>
          <p:cNvSpPr>
            <a:spLocks noGrp="1"/>
          </p:cNvSpPr>
          <p:nvPr>
            <p:ph type="sldNum" sz="quarter" idx="5"/>
          </p:nvPr>
        </p:nvSpPr>
        <p:spPr>
          <a:xfrm>
            <a:off x="3849689" y="9378485"/>
            <a:ext cx="2946400" cy="494187"/>
          </a:xfrm>
          <a:prstGeom prst="rect">
            <a:avLst/>
          </a:prstGeom>
        </p:spPr>
        <p:txBody>
          <a:bodyPr vert="horz" lIns="90732" tIns="45366" rIns="90732" bIns="45366" rtlCol="0" anchor="b"/>
          <a:lstStyle>
            <a:lvl1pPr algn="r">
              <a:defRPr sz="1100"/>
            </a:lvl1pPr>
          </a:lstStyle>
          <a:p>
            <a:fld id="{28DD9D88-E093-4C0D-9406-052FB5E4A43C}" type="slidenum">
              <a:rPr lang="it-IT" smtClean="0"/>
              <a:pPr/>
              <a:t>‹N›</a:t>
            </a:fld>
            <a:endParaRPr lang="it-IT"/>
          </a:p>
        </p:txBody>
      </p:sp>
    </p:spTree>
    <p:extLst>
      <p:ext uri="{BB962C8B-B14F-4D97-AF65-F5344CB8AC3E}">
        <p14:creationId xmlns="" xmlns:p14="http://schemas.microsoft.com/office/powerpoint/2010/main" val="23945694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D6302D83-F2DD-490B-B1B2-7B194364E9FF}" type="slidenum">
              <a:rPr lang="it-IT" smtClean="0">
                <a:latin typeface="Arial" pitchFamily="34" charset="0"/>
              </a:rPr>
              <a:pPr/>
              <a:t>2</a:t>
            </a:fld>
            <a:endParaRPr lang="it-IT" smtClean="0">
              <a:latin typeface="Arial" pitchFamily="34" charset="0"/>
            </a:endParaRPr>
          </a:p>
        </p:txBody>
      </p:sp>
      <p:sp>
        <p:nvSpPr>
          <p:cNvPr id="66563" name="Rectangle 7"/>
          <p:cNvSpPr txBox="1">
            <a:spLocks noGrp="1" noChangeArrowheads="1"/>
          </p:cNvSpPr>
          <p:nvPr/>
        </p:nvSpPr>
        <p:spPr bwMode="auto">
          <a:xfrm>
            <a:off x="3850443" y="9378824"/>
            <a:ext cx="2945659" cy="493713"/>
          </a:xfrm>
          <a:prstGeom prst="rect">
            <a:avLst/>
          </a:prstGeom>
          <a:noFill/>
          <a:ln w="9525">
            <a:noFill/>
            <a:miter lim="800000"/>
            <a:headEnd/>
            <a:tailEnd/>
          </a:ln>
        </p:spPr>
        <p:txBody>
          <a:bodyPr anchor="b"/>
          <a:lstStyle/>
          <a:p>
            <a:pPr algn="r"/>
            <a:fld id="{1A71A718-5B85-4871-A9AF-5A636C7E455B}" type="slidenum">
              <a:rPr lang="it-IT" sz="1200"/>
              <a:pPr algn="r"/>
              <a:t>2</a:t>
            </a:fld>
            <a:endParaRPr lang="it-IT" sz="1200"/>
          </a:p>
        </p:txBody>
      </p:sp>
      <p:sp>
        <p:nvSpPr>
          <p:cNvPr id="66564" name="Rectangle 2"/>
          <p:cNvSpPr>
            <a:spLocks noGrp="1" noRot="1" noChangeAspect="1" noChangeArrowheads="1" noTextEdit="1"/>
          </p:cNvSpPr>
          <p:nvPr>
            <p:ph type="sldImg"/>
          </p:nvPr>
        </p:nvSpPr>
        <p:spPr>
          <a:ln/>
        </p:spPr>
      </p:sp>
      <p:sp>
        <p:nvSpPr>
          <p:cNvPr id="66565" name="Rectangle 3"/>
          <p:cNvSpPr>
            <a:spLocks noGrp="1" noChangeArrowheads="1"/>
          </p:cNvSpPr>
          <p:nvPr>
            <p:ph type="body" idx="1"/>
          </p:nvPr>
        </p:nvSpPr>
        <p:spPr>
          <a:noFill/>
          <a:ln/>
        </p:spPr>
        <p:txBody>
          <a:bodyPr/>
          <a:lstStyle/>
          <a:p>
            <a:pPr eaLnBrk="1" hangingPunct="1"/>
            <a:endParaRPr lang="it-IT" smtClean="0">
              <a:latin typeface="Arial" pitchFamily="34" charset="0"/>
            </a:endParaRPr>
          </a:p>
        </p:txBody>
      </p:sp>
    </p:spTree>
    <p:extLst>
      <p:ext uri="{BB962C8B-B14F-4D97-AF65-F5344CB8AC3E}">
        <p14:creationId xmlns="" xmlns:p14="http://schemas.microsoft.com/office/powerpoint/2010/main" val="16259130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egnaposto immagine diapositiva 1"/>
          <p:cNvSpPr>
            <a:spLocks noGrp="1" noRot="1" noChangeAspect="1" noTextEdit="1"/>
          </p:cNvSpPr>
          <p:nvPr>
            <p:ph type="sldImg"/>
          </p:nvPr>
        </p:nvSpPr>
        <p:spPr>
          <a:ln/>
        </p:spPr>
      </p:sp>
      <p:sp>
        <p:nvSpPr>
          <p:cNvPr id="52227" name="Segnaposto note 2"/>
          <p:cNvSpPr>
            <a:spLocks noGrp="1"/>
          </p:cNvSpPr>
          <p:nvPr>
            <p:ph type="body" idx="1"/>
          </p:nvPr>
        </p:nvSpPr>
        <p:spPr>
          <a:noFill/>
          <a:ln/>
        </p:spPr>
        <p:txBody>
          <a:bodyPr/>
          <a:lstStyle/>
          <a:p>
            <a:pPr eaLnBrk="1" hangingPunct="1"/>
            <a:endParaRPr lang="it-IT" smtClean="0"/>
          </a:p>
        </p:txBody>
      </p:sp>
      <p:sp>
        <p:nvSpPr>
          <p:cNvPr id="52228" name="Segnaposto numero diapositiva 3"/>
          <p:cNvSpPr txBox="1">
            <a:spLocks noGrp="1"/>
          </p:cNvSpPr>
          <p:nvPr/>
        </p:nvSpPr>
        <p:spPr bwMode="auto">
          <a:xfrm>
            <a:off x="3850743" y="9378409"/>
            <a:ext cx="2945342" cy="494265"/>
          </a:xfrm>
          <a:prstGeom prst="rect">
            <a:avLst/>
          </a:prstGeom>
          <a:noFill/>
          <a:ln w="9525">
            <a:noFill/>
            <a:miter lim="800000"/>
            <a:headEnd/>
            <a:tailEnd/>
          </a:ln>
        </p:spPr>
        <p:txBody>
          <a:bodyPr lIns="90818" tIns="45409" rIns="90818" bIns="45409" anchor="b"/>
          <a:lstStyle/>
          <a:p>
            <a:pPr algn="r"/>
            <a:fld id="{464E261C-E645-46B8-88E0-9A251F893FA4}" type="slidenum">
              <a:rPr lang="it-IT" sz="1100"/>
              <a:pPr algn="r"/>
              <a:t>8</a:t>
            </a:fld>
            <a:endParaRPr lang="it-IT" sz="1100" dirty="0"/>
          </a:p>
        </p:txBody>
      </p:sp>
    </p:spTree>
    <p:extLst>
      <p:ext uri="{BB962C8B-B14F-4D97-AF65-F5344CB8AC3E}">
        <p14:creationId xmlns="" xmlns:p14="http://schemas.microsoft.com/office/powerpoint/2010/main" val="4901305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egnaposto immagine diapositiva 1"/>
          <p:cNvSpPr>
            <a:spLocks noGrp="1" noRot="1" noChangeAspect="1" noTextEdit="1"/>
          </p:cNvSpPr>
          <p:nvPr>
            <p:ph type="sldImg"/>
          </p:nvPr>
        </p:nvSpPr>
        <p:spPr>
          <a:ln/>
        </p:spPr>
      </p:sp>
      <p:sp>
        <p:nvSpPr>
          <p:cNvPr id="52227" name="Segnaposto note 2"/>
          <p:cNvSpPr>
            <a:spLocks noGrp="1"/>
          </p:cNvSpPr>
          <p:nvPr>
            <p:ph type="body" idx="1"/>
          </p:nvPr>
        </p:nvSpPr>
        <p:spPr>
          <a:noFill/>
          <a:ln/>
        </p:spPr>
        <p:txBody>
          <a:bodyPr/>
          <a:lstStyle/>
          <a:p>
            <a:pPr eaLnBrk="1" hangingPunct="1"/>
            <a:endParaRPr lang="it-IT" dirty="0" smtClean="0"/>
          </a:p>
        </p:txBody>
      </p:sp>
      <p:sp>
        <p:nvSpPr>
          <p:cNvPr id="52228" name="Segnaposto numero diapositiva 3"/>
          <p:cNvSpPr txBox="1">
            <a:spLocks noGrp="1"/>
          </p:cNvSpPr>
          <p:nvPr/>
        </p:nvSpPr>
        <p:spPr bwMode="auto">
          <a:xfrm>
            <a:off x="3850743" y="9378409"/>
            <a:ext cx="2945342" cy="494265"/>
          </a:xfrm>
          <a:prstGeom prst="rect">
            <a:avLst/>
          </a:prstGeom>
          <a:noFill/>
          <a:ln w="9525">
            <a:noFill/>
            <a:miter lim="800000"/>
            <a:headEnd/>
            <a:tailEnd/>
          </a:ln>
        </p:spPr>
        <p:txBody>
          <a:bodyPr lIns="90818" tIns="45409" rIns="90818" bIns="45409" anchor="b"/>
          <a:lstStyle/>
          <a:p>
            <a:pPr algn="r"/>
            <a:fld id="{464E261C-E645-46B8-88E0-9A251F893FA4}" type="slidenum">
              <a:rPr lang="it-IT" sz="1100"/>
              <a:pPr algn="r"/>
              <a:t>20</a:t>
            </a:fld>
            <a:endParaRPr lang="it-IT" sz="1100" dirty="0"/>
          </a:p>
        </p:txBody>
      </p:sp>
    </p:spTree>
    <p:extLst>
      <p:ext uri="{BB962C8B-B14F-4D97-AF65-F5344CB8AC3E}">
        <p14:creationId xmlns="" xmlns:p14="http://schemas.microsoft.com/office/powerpoint/2010/main" val="41934892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Rectangle 7"/>
          <p:cNvSpPr/>
          <p:nvPr userDrawn="1"/>
        </p:nvSpPr>
        <p:spPr>
          <a:xfrm>
            <a:off x="0" y="0"/>
            <a:ext cx="9144000" cy="137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 name="Picture 6"/>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0" y="0"/>
            <a:ext cx="9144000" cy="2481942"/>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6/2/2015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6/2/2015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‹N›</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a:xfrm>
            <a:off x="457200" y="6356350"/>
            <a:ext cx="2133600" cy="365125"/>
          </a:xfrm>
          <a:prstGeom prst="rect">
            <a:avLst/>
          </a:prstGeom>
        </p:spPr>
        <p:txBody>
          <a:bodyPr/>
          <a:lstStyle/>
          <a:p>
            <a:fld id="{59CE796C-F9B5-4638-9BCB-6FBF7B476E9D}" type="datetimeFigureOut">
              <a:rPr lang="it-IT" smtClean="0"/>
              <a:pPr/>
              <a:t>02/06/2015</a:t>
            </a:fld>
            <a:endParaRPr lang="it-IT"/>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p>
            <a:endParaRPr lang="it-IT"/>
          </a:p>
        </p:txBody>
      </p:sp>
      <p:sp>
        <p:nvSpPr>
          <p:cNvPr id="6" name="Segnaposto numero diapositiva 5"/>
          <p:cNvSpPr>
            <a:spLocks noGrp="1"/>
          </p:cNvSpPr>
          <p:nvPr>
            <p:ph type="sldNum" sz="quarter" idx="12"/>
          </p:nvPr>
        </p:nvSpPr>
        <p:spPr/>
        <p:txBody>
          <a:bodyPr/>
          <a:lstStyle/>
          <a:p>
            <a:fld id="{38B51963-E946-4B8E-8799-8B3716C130B9}" type="slidenum">
              <a:rPr lang="it-IT" smtClean="0"/>
              <a:pPr/>
              <a:t>‹N›</a:t>
            </a:fld>
            <a:endParaRPr lang="it-IT"/>
          </a:p>
        </p:txBody>
      </p:sp>
    </p:spTree>
    <p:extLst>
      <p:ext uri="{BB962C8B-B14F-4D97-AF65-F5344CB8AC3E}">
        <p14:creationId xmlns="" xmlns:p14="http://schemas.microsoft.com/office/powerpoint/2010/main" val="18476309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AndObj">
  <p:cSld name="Titolo, test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testo 2"/>
          <p:cNvSpPr>
            <a:spLocks noGrp="1"/>
          </p:cNvSpPr>
          <p:nvPr>
            <p:ph type="body" sz="half" idx="1"/>
          </p:nvPr>
        </p:nvSpPr>
        <p:spPr>
          <a:xfrm>
            <a:off x="457200" y="1600200"/>
            <a:ext cx="4038600" cy="4525963"/>
          </a:xfrm>
          <a:prstGeom prst="rect">
            <a:avLst/>
          </a:prstGeo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a:prstGeom prst="rect">
            <a:avLst/>
          </a:prstGeo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a:xfrm>
            <a:off x="457200" y="6245225"/>
            <a:ext cx="2133600" cy="476250"/>
          </a:xfrm>
          <a:prstGeom prst="rect">
            <a:avLst/>
          </a:prstGeom>
        </p:spPr>
        <p:txBody>
          <a:bodyPr/>
          <a:lstStyle>
            <a:lvl1pPr>
              <a:defRPr/>
            </a:lvl1pPr>
          </a:lstStyle>
          <a:p>
            <a:pPr>
              <a:defRPr/>
            </a:pPr>
            <a:endParaRPr lang="it-IT"/>
          </a:p>
        </p:txBody>
      </p:sp>
      <p:sp>
        <p:nvSpPr>
          <p:cNvPr id="6" name="Segnaposto piè di pagina 5"/>
          <p:cNvSpPr>
            <a:spLocks noGrp="1"/>
          </p:cNvSpPr>
          <p:nvPr>
            <p:ph type="ftr" sz="quarter" idx="11"/>
          </p:nvPr>
        </p:nvSpPr>
        <p:spPr>
          <a:xfrm>
            <a:off x="3124200" y="6245225"/>
            <a:ext cx="2895600" cy="476250"/>
          </a:xfrm>
          <a:prstGeom prst="rect">
            <a:avLst/>
          </a:prstGeom>
        </p:spPr>
        <p:txBody>
          <a:bodyPr/>
          <a:lstStyle>
            <a:lvl1pPr>
              <a:defRPr/>
            </a:lvl1pPr>
          </a:lstStyle>
          <a:p>
            <a:pPr>
              <a:defRPr/>
            </a:pPr>
            <a:r>
              <a:rPr lang="it-IT"/>
              <a:t>ITALO FIORIN  UNIVERSITA'  LUMSA  ROMA</a:t>
            </a:r>
          </a:p>
        </p:txBody>
      </p:sp>
      <p:sp>
        <p:nvSpPr>
          <p:cNvPr id="7" name="Segnaposto numero diapositiva 6"/>
          <p:cNvSpPr>
            <a:spLocks noGrp="1"/>
          </p:cNvSpPr>
          <p:nvPr>
            <p:ph type="sldNum" sz="quarter" idx="12"/>
          </p:nvPr>
        </p:nvSpPr>
        <p:spPr>
          <a:xfrm>
            <a:off x="6553200" y="6245225"/>
            <a:ext cx="2133600" cy="476250"/>
          </a:xfrm>
        </p:spPr>
        <p:txBody>
          <a:bodyPr/>
          <a:lstStyle>
            <a:lvl1pPr>
              <a:defRPr/>
            </a:lvl1pPr>
          </a:lstStyle>
          <a:p>
            <a:pPr>
              <a:defRPr/>
            </a:pPr>
            <a:fld id="{533059CE-4B5D-4A9A-B4E1-277C9F2E6CAC}" type="slidenum">
              <a:rPr lang="it-IT"/>
              <a:pPr>
                <a:defRPr/>
              </a:pPr>
              <a:t>‹N›</a:t>
            </a:fld>
            <a:endParaRPr lang="it-IT"/>
          </a:p>
        </p:txBody>
      </p:sp>
    </p:spTree>
    <p:extLst>
      <p:ext uri="{BB962C8B-B14F-4D97-AF65-F5344CB8AC3E}">
        <p14:creationId xmlns="" xmlns:p14="http://schemas.microsoft.com/office/powerpoint/2010/main" val="2622258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6/2/2015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6/2/2015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6/2/2015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6/2/2015</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6/2/2015</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6/2/2015</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6/2/2015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492875"/>
            <a:ext cx="2133600" cy="365125"/>
          </a:xfrm>
          <a:prstGeom prst="rect">
            <a:avLst/>
          </a:prstGeom>
        </p:spPr>
        <p:txBody>
          <a:bodyPr/>
          <a:lstStyle/>
          <a:p>
            <a:fld id="{B6F15528-21DE-4FAA-801E-634DDDAF4B2B}"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6/2/2015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15" cstate="print">
            <a:extLst>
              <a:ext uri="{28A0092B-C50C-407E-A947-70E740481C1C}">
                <a14:useLocalDpi xmlns="" xmlns:a14="http://schemas.microsoft.com/office/drawing/2010/main" val="0"/>
              </a:ext>
            </a:extLst>
          </a:blip>
          <a:stretch>
            <a:fillRect/>
          </a:stretch>
        </p:blipFill>
        <p:spPr>
          <a:xfrm>
            <a:off x="0" y="6372808"/>
            <a:ext cx="9144000" cy="485192"/>
          </a:xfrm>
          <a:prstGeom prst="rect">
            <a:avLst/>
          </a:prstGeom>
        </p:spPr>
      </p:pic>
      <p:sp>
        <p:nvSpPr>
          <p:cNvPr id="8" name="Slide Number Placeholder 5"/>
          <p:cNvSpPr>
            <a:spLocks noGrp="1"/>
          </p:cNvSpPr>
          <p:nvPr>
            <p:ph type="sldNum" sz="quarter" idx="4"/>
          </p:nvPr>
        </p:nvSpPr>
        <p:spPr>
          <a:xfrm>
            <a:off x="3782291" y="6477000"/>
            <a:ext cx="2133600" cy="365125"/>
          </a:xfrm>
          <a:prstGeom prst="rect">
            <a:avLst/>
          </a:prstGeom>
        </p:spPr>
        <p:txBody>
          <a:bodyPr/>
          <a:lstStyle>
            <a:lvl1pPr algn="ctr">
              <a:defRPr sz="1400">
                <a:solidFill>
                  <a:schemeClr val="accent3">
                    <a:lumMod val="50000"/>
                  </a:schemeClr>
                </a:solidFill>
              </a:defRPr>
            </a:lvl1pPr>
          </a:lstStyle>
          <a:p>
            <a:r>
              <a:rPr lang="en-US" smtClean="0"/>
              <a:t>Pagina </a:t>
            </a:r>
            <a:fld id="{B6F15528-21DE-4FAA-801E-634DDDAF4B2B}" type="slidenum">
              <a:rPr lang="en-US" smtClean="0"/>
              <a:pPr/>
              <a:t>‹N›</a:t>
            </a:fld>
            <a:endParaRPr lang="en-US" dirty="0"/>
          </a:p>
        </p:txBody>
      </p:sp>
      <p:pic>
        <p:nvPicPr>
          <p:cNvPr id="9" name="Picture 8"/>
          <p:cNvPicPr>
            <a:picLocks noChangeAspect="1"/>
          </p:cNvPicPr>
          <p:nvPr/>
        </p:nvPicPr>
        <p:blipFill>
          <a:blip r:embed="rId16" cstate="print">
            <a:extLst>
              <a:ext uri="{28A0092B-C50C-407E-A947-70E740481C1C}">
                <a14:useLocalDpi xmlns="" xmlns:a14="http://schemas.microsoft.com/office/drawing/2010/main" val="0"/>
              </a:ext>
            </a:extLst>
          </a:blip>
          <a:stretch>
            <a:fillRect/>
          </a:stretch>
        </p:blipFill>
        <p:spPr>
          <a:xfrm>
            <a:off x="0" y="4665"/>
            <a:ext cx="9144000" cy="1138334"/>
          </a:xfrm>
          <a:prstGeom prst="rect">
            <a:avLst/>
          </a:prstGeom>
        </p:spPr>
      </p:pic>
      <p:pic>
        <p:nvPicPr>
          <p:cNvPr id="10" name="Picture 9"/>
          <p:cNvPicPr>
            <a:picLocks noChangeAspect="1"/>
          </p:cNvPicPr>
          <p:nvPr/>
        </p:nvPicPr>
        <p:blipFill>
          <a:blip r:embed="rId17" cstate="print">
            <a:extLst>
              <a:ext uri="{28A0092B-C50C-407E-A947-70E740481C1C}">
                <a14:useLocalDpi xmlns="" xmlns:a14="http://schemas.microsoft.com/office/drawing/2010/main" val="0"/>
              </a:ext>
            </a:extLst>
          </a:blip>
          <a:stretch>
            <a:fillRect/>
          </a:stretch>
        </p:blipFill>
        <p:spPr>
          <a:xfrm>
            <a:off x="228600" y="6542770"/>
            <a:ext cx="838200" cy="239030"/>
          </a:xfrm>
          <a:prstGeom prst="rect">
            <a:avLst/>
          </a:prstGeom>
        </p:spPr>
      </p:pic>
      <p:sp>
        <p:nvSpPr>
          <p:cNvPr id="11" name="TextBox 10"/>
          <p:cNvSpPr txBox="1"/>
          <p:nvPr/>
        </p:nvSpPr>
        <p:spPr>
          <a:xfrm>
            <a:off x="1066800" y="6457890"/>
            <a:ext cx="1905000" cy="400110"/>
          </a:xfrm>
          <a:prstGeom prst="rect">
            <a:avLst/>
          </a:prstGeom>
          <a:noFill/>
        </p:spPr>
        <p:txBody>
          <a:bodyPr wrap="square" rtlCol="0">
            <a:spAutoFit/>
          </a:bodyPr>
          <a:lstStyle/>
          <a:p>
            <a:r>
              <a:rPr lang="it-IT" sz="1000" dirty="0" smtClean="0">
                <a:solidFill>
                  <a:schemeClr val="bg1">
                    <a:lumMod val="50000"/>
                  </a:schemeClr>
                </a:solidFill>
              </a:rPr>
              <a:t>Ministero dell’Istruzione,</a:t>
            </a:r>
            <a:r>
              <a:rPr lang="it-IT" sz="1000" baseline="0" dirty="0" smtClean="0">
                <a:solidFill>
                  <a:schemeClr val="bg1">
                    <a:lumMod val="50000"/>
                  </a:schemeClr>
                </a:solidFill>
              </a:rPr>
              <a:t> dell’Università e della Ricerca</a:t>
            </a:r>
            <a:r>
              <a:rPr lang="it-IT" sz="1000" dirty="0" smtClean="0">
                <a:solidFill>
                  <a:schemeClr val="bg1">
                    <a:lumMod val="50000"/>
                  </a:schemeClr>
                </a:solidFill>
              </a:rPr>
              <a:t> </a:t>
            </a:r>
            <a:endParaRPr lang="it-IT" sz="1000" dirty="0">
              <a:solidFill>
                <a:schemeClr val="bg1">
                  <a:lumMod val="50000"/>
                </a:scheme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0.png"/><Relationship Id="rId4" Type="http://schemas.openxmlformats.org/officeDocument/2006/relationships/image" Target="../media/image17.png"/></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2.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21.png"/><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9.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diagramData" Target="../diagrams/data3.xml"/><Relationship Id="rId2" Type="http://schemas.openxmlformats.org/officeDocument/2006/relationships/diagramData" Target="../diagrams/data1.xml"/><Relationship Id="rId16" Type="http://schemas.microsoft.com/office/2007/relationships/diagramDrawing" Target="../diagrams/drawing3.xml"/><Relationship Id="rId1" Type="http://schemas.openxmlformats.org/officeDocument/2006/relationships/slideLayout" Target="../slideLayouts/slideLayout7.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_rels/slide3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34636" y="2721726"/>
            <a:ext cx="9144000" cy="45719"/>
          </a:xfrm>
          <a:prstGeom prst="rect">
            <a:avLst/>
          </a:prstGeom>
          <a:solidFill>
            <a:srgbClr val="00B5B7">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9" name="Rectangle 8"/>
          <p:cNvSpPr/>
          <p:nvPr/>
        </p:nvSpPr>
        <p:spPr>
          <a:xfrm>
            <a:off x="-34636" y="3352799"/>
            <a:ext cx="9144000" cy="443345"/>
          </a:xfrm>
          <a:prstGeom prst="rect">
            <a:avLst/>
          </a:prstGeom>
          <a:solidFill>
            <a:srgbClr val="00B5B7">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2" name="Picture 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295400" y="539313"/>
            <a:ext cx="8229600" cy="6090087"/>
          </a:xfrm>
          <a:prstGeom prst="rect">
            <a:avLst/>
          </a:prstGeom>
        </p:spPr>
      </p:pic>
      <p:sp>
        <p:nvSpPr>
          <p:cNvPr id="6" name="Rectangle 5"/>
          <p:cNvSpPr/>
          <p:nvPr/>
        </p:nvSpPr>
        <p:spPr>
          <a:xfrm>
            <a:off x="0" y="5562600"/>
            <a:ext cx="9144000" cy="841971"/>
          </a:xfrm>
          <a:prstGeom prst="rect">
            <a:avLst/>
          </a:prstGeom>
          <a:solidFill>
            <a:srgbClr val="00B5B7">
              <a:alpha val="4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3" name="CasellaDiTesto 2"/>
          <p:cNvSpPr txBox="1"/>
          <p:nvPr/>
        </p:nvSpPr>
        <p:spPr>
          <a:xfrm>
            <a:off x="5181600" y="5562600"/>
            <a:ext cx="3733800" cy="646331"/>
          </a:xfrm>
          <a:prstGeom prst="rect">
            <a:avLst/>
          </a:prstGeom>
          <a:noFill/>
        </p:spPr>
        <p:txBody>
          <a:bodyPr wrap="square" rtlCol="0">
            <a:spAutoFit/>
          </a:bodyPr>
          <a:lstStyle/>
          <a:p>
            <a:pPr algn="r"/>
            <a:r>
              <a:rPr lang="it-IT" b="1" dirty="0" smtClean="0">
                <a:solidFill>
                  <a:srgbClr val="002060"/>
                </a:solidFill>
              </a:rPr>
              <a:t>USR, Lazio: 3 giugno 2015</a:t>
            </a:r>
          </a:p>
          <a:p>
            <a:pPr algn="r"/>
            <a:r>
              <a:rPr lang="it-IT" b="1" i="1" dirty="0" smtClean="0">
                <a:solidFill>
                  <a:srgbClr val="002060"/>
                </a:solidFill>
              </a:rPr>
              <a:t>Damiano Previtali</a:t>
            </a:r>
            <a:endParaRPr lang="it-IT" b="1" i="1" dirty="0">
              <a:solidFill>
                <a:srgbClr val="002060"/>
              </a:solidFill>
            </a:endParaRPr>
          </a:p>
        </p:txBody>
      </p:sp>
      <p:sp>
        <p:nvSpPr>
          <p:cNvPr id="12" name="CasellaDiTesto 11"/>
          <p:cNvSpPr txBox="1"/>
          <p:nvPr/>
        </p:nvSpPr>
        <p:spPr>
          <a:xfrm>
            <a:off x="232064" y="3760975"/>
            <a:ext cx="8610600" cy="1323439"/>
          </a:xfrm>
          <a:prstGeom prst="rect">
            <a:avLst/>
          </a:prstGeom>
          <a:noFill/>
        </p:spPr>
        <p:txBody>
          <a:bodyPr wrap="square" rtlCol="0">
            <a:spAutoFit/>
          </a:bodyPr>
          <a:lstStyle/>
          <a:p>
            <a:r>
              <a:rPr lang="it-IT" sz="4000" b="1" dirty="0" smtClean="0">
                <a:solidFill>
                  <a:srgbClr val="002060"/>
                </a:solidFill>
                <a:effectLst>
                  <a:outerShdw blurRad="38100" dist="38100" dir="2700000" algn="tl">
                    <a:srgbClr val="000000">
                      <a:alpha val="43137"/>
                    </a:srgbClr>
                  </a:outerShdw>
                </a:effectLst>
              </a:rPr>
              <a:t>VALUTAZIONE COME MIGLIORAMENTO: autovalutazione e valutazione nel SNV</a:t>
            </a:r>
            <a:endParaRPr lang="it-IT" sz="4000" b="1" dirty="0">
              <a:solidFill>
                <a:srgbClr val="002060"/>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5827326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611560" y="1066800"/>
            <a:ext cx="7993063" cy="1938992"/>
          </a:xfrm>
          <a:prstGeom prst="rect">
            <a:avLst/>
          </a:prstGeom>
          <a:solidFill>
            <a:schemeClr val="bg1"/>
          </a:solidFill>
        </p:spPr>
        <p:style>
          <a:lnRef idx="1">
            <a:schemeClr val="accent1"/>
          </a:lnRef>
          <a:fillRef idx="2">
            <a:schemeClr val="accent1"/>
          </a:fillRef>
          <a:effectRef idx="1">
            <a:schemeClr val="accent1"/>
          </a:effectRef>
          <a:fontRef idx="minor">
            <a:schemeClr val="dk1"/>
          </a:fontRef>
        </p:style>
        <p:txBody>
          <a:bodyPr wrap="square">
            <a:spAutoFit/>
          </a:bodyPr>
          <a:lstStyle/>
          <a:p>
            <a:pPr algn="ctr" fontAlgn="auto">
              <a:spcBef>
                <a:spcPts val="0"/>
              </a:spcBef>
              <a:spcAft>
                <a:spcPts val="0"/>
              </a:spcAft>
              <a:defRPr/>
            </a:pPr>
            <a:r>
              <a:rPr lang="it-IT" sz="2000" b="1" dirty="0">
                <a:solidFill>
                  <a:srgbClr val="002060"/>
                </a:solidFill>
              </a:rPr>
              <a:t>Art. 6: procedimento di valutazione</a:t>
            </a:r>
          </a:p>
          <a:p>
            <a:pPr algn="ctr" fontAlgn="auto">
              <a:spcBef>
                <a:spcPts val="0"/>
              </a:spcBef>
              <a:spcAft>
                <a:spcPts val="0"/>
              </a:spcAft>
              <a:defRPr/>
            </a:pPr>
            <a:endParaRPr lang="it-IT" sz="2000" b="1" dirty="0">
              <a:solidFill>
                <a:srgbClr val="002060"/>
              </a:solidFill>
            </a:endParaRPr>
          </a:p>
          <a:p>
            <a:pPr marL="514350" indent="-514350" algn="just" fontAlgn="auto">
              <a:spcBef>
                <a:spcPts val="0"/>
              </a:spcBef>
              <a:spcAft>
                <a:spcPts val="0"/>
              </a:spcAft>
              <a:buFontTx/>
              <a:buAutoNum type="alphaLcPeriod"/>
              <a:defRPr/>
            </a:pPr>
            <a:r>
              <a:rPr lang="it-IT" sz="2000" b="1" u="sng" dirty="0">
                <a:solidFill>
                  <a:srgbClr val="002060"/>
                </a:solidFill>
              </a:rPr>
              <a:t>Autovalutazione delle istituzioni scolastiche (R.A.)</a:t>
            </a:r>
          </a:p>
          <a:p>
            <a:pPr marL="514350" indent="-514350" algn="just" fontAlgn="auto">
              <a:spcBef>
                <a:spcPts val="0"/>
              </a:spcBef>
              <a:spcAft>
                <a:spcPts val="0"/>
              </a:spcAft>
              <a:buFontTx/>
              <a:buAutoNum type="alphaLcPeriod"/>
              <a:defRPr/>
            </a:pPr>
            <a:r>
              <a:rPr lang="it-IT" sz="2000" dirty="0">
                <a:solidFill>
                  <a:srgbClr val="002060"/>
                </a:solidFill>
              </a:rPr>
              <a:t>Valutazione esterna</a:t>
            </a:r>
          </a:p>
          <a:p>
            <a:pPr marL="514350" indent="-514350" algn="just" fontAlgn="auto">
              <a:spcBef>
                <a:spcPts val="0"/>
              </a:spcBef>
              <a:spcAft>
                <a:spcPts val="0"/>
              </a:spcAft>
              <a:buFontTx/>
              <a:buAutoNum type="alphaLcPeriod"/>
              <a:defRPr/>
            </a:pPr>
            <a:r>
              <a:rPr lang="it-IT" sz="2000" dirty="0">
                <a:solidFill>
                  <a:srgbClr val="002060"/>
                </a:solidFill>
              </a:rPr>
              <a:t>Azioni di  miglioramento</a:t>
            </a:r>
          </a:p>
          <a:p>
            <a:pPr marL="514350" indent="-514350" algn="just" fontAlgn="auto">
              <a:spcBef>
                <a:spcPts val="0"/>
              </a:spcBef>
              <a:spcAft>
                <a:spcPts val="0"/>
              </a:spcAft>
              <a:buFontTx/>
              <a:buAutoNum type="alphaLcPeriod"/>
              <a:defRPr/>
            </a:pPr>
            <a:r>
              <a:rPr lang="it-IT" sz="2000" dirty="0">
                <a:solidFill>
                  <a:srgbClr val="002060"/>
                </a:solidFill>
              </a:rPr>
              <a:t>Rendicontazione sociale</a:t>
            </a:r>
          </a:p>
        </p:txBody>
      </p:sp>
      <p:sp>
        <p:nvSpPr>
          <p:cNvPr id="4" name="CasellaDiTesto 3"/>
          <p:cNvSpPr txBox="1"/>
          <p:nvPr/>
        </p:nvSpPr>
        <p:spPr>
          <a:xfrm>
            <a:off x="611560" y="3356992"/>
            <a:ext cx="7921625" cy="2862322"/>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just" fontAlgn="auto">
              <a:spcBef>
                <a:spcPts val="0"/>
              </a:spcBef>
              <a:spcAft>
                <a:spcPts val="0"/>
              </a:spcAft>
              <a:defRPr/>
            </a:pPr>
            <a:r>
              <a:rPr lang="it-IT" sz="2000" dirty="0" smtClean="0">
                <a:solidFill>
                  <a:srgbClr val="000099"/>
                </a:solidFill>
              </a:rPr>
              <a:t>Comma 4 </a:t>
            </a:r>
          </a:p>
          <a:p>
            <a:pPr algn="just" fontAlgn="auto">
              <a:spcBef>
                <a:spcPts val="0"/>
              </a:spcBef>
              <a:spcAft>
                <a:spcPts val="0"/>
              </a:spcAft>
              <a:defRPr/>
            </a:pPr>
            <a:endParaRPr lang="it-IT" sz="2000" dirty="0" smtClean="0">
              <a:solidFill>
                <a:srgbClr val="000099"/>
              </a:solidFill>
            </a:endParaRPr>
          </a:p>
          <a:p>
            <a:pPr algn="just" fontAlgn="auto">
              <a:spcBef>
                <a:spcPts val="0"/>
              </a:spcBef>
              <a:spcAft>
                <a:spcPts val="0"/>
              </a:spcAft>
              <a:defRPr/>
            </a:pPr>
            <a:r>
              <a:rPr lang="it-IT" sz="2400" i="1" dirty="0" smtClean="0">
                <a:solidFill>
                  <a:srgbClr val="000099"/>
                </a:solidFill>
              </a:rPr>
              <a:t>Le </a:t>
            </a:r>
            <a:r>
              <a:rPr lang="it-IT" sz="2400" i="1" dirty="0">
                <a:solidFill>
                  <a:srgbClr val="000099"/>
                </a:solidFill>
              </a:rPr>
              <a:t>azioni … sono dirette anche a evidenziare le aree di miglioramento organizzativo e gestionale delle istituzioni scolastiche </a:t>
            </a:r>
            <a:r>
              <a:rPr lang="it-IT" sz="2400" b="1" i="1" dirty="0">
                <a:solidFill>
                  <a:srgbClr val="000099"/>
                </a:solidFill>
              </a:rPr>
              <a:t>riconducibili al dirigente </a:t>
            </a:r>
            <a:r>
              <a:rPr lang="it-IT" sz="2400" b="1" i="1" dirty="0" smtClean="0">
                <a:solidFill>
                  <a:srgbClr val="000099"/>
                </a:solidFill>
              </a:rPr>
              <a:t>scolastico, </a:t>
            </a:r>
            <a:r>
              <a:rPr lang="it-IT" sz="2400" i="1" dirty="0" smtClean="0">
                <a:solidFill>
                  <a:srgbClr val="000099"/>
                </a:solidFill>
              </a:rPr>
              <a:t>ai fini della valutazione dei risultati della sua azione dirigenziale …</a:t>
            </a:r>
          </a:p>
          <a:p>
            <a:pPr algn="just" fontAlgn="auto">
              <a:spcBef>
                <a:spcPts val="0"/>
              </a:spcBef>
              <a:spcAft>
                <a:spcPts val="0"/>
              </a:spcAft>
              <a:defRPr/>
            </a:pPr>
            <a:endParaRPr lang="it-IT" sz="2000" i="1" dirty="0">
              <a:solidFill>
                <a:srgbClr val="000099"/>
              </a:solidFill>
            </a:endParaRPr>
          </a:p>
        </p:txBody>
      </p:sp>
      <p:sp>
        <p:nvSpPr>
          <p:cNvPr id="5" name="Freccia in giù 4"/>
          <p:cNvSpPr/>
          <p:nvPr/>
        </p:nvSpPr>
        <p:spPr>
          <a:xfrm>
            <a:off x="4191000" y="3048000"/>
            <a:ext cx="647700" cy="554038"/>
          </a:xfrm>
          <a:prstGeom prst="downArrow">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Tree>
    <p:extLst>
      <p:ext uri="{BB962C8B-B14F-4D97-AF65-F5344CB8AC3E}">
        <p14:creationId xmlns="" xmlns:p14="http://schemas.microsoft.com/office/powerpoint/2010/main" val="197569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a 1"/>
          <p:cNvGraphicFramePr>
            <a:graphicFrameLocks noGrp="1"/>
          </p:cNvGraphicFramePr>
          <p:nvPr/>
        </p:nvGraphicFramePr>
        <p:xfrm>
          <a:off x="381000" y="1142999"/>
          <a:ext cx="8381999" cy="5095799"/>
        </p:xfrm>
        <a:graphic>
          <a:graphicData uri="http://schemas.openxmlformats.org/drawingml/2006/table">
            <a:tbl>
              <a:tblPr/>
              <a:tblGrid>
                <a:gridCol w="2582972"/>
                <a:gridCol w="1933335"/>
                <a:gridCol w="1380118"/>
                <a:gridCol w="1242787"/>
                <a:gridCol w="1242787"/>
              </a:tblGrid>
              <a:tr h="1009069">
                <a:tc>
                  <a:txBody>
                    <a:bodyPr/>
                    <a:lstStyle/>
                    <a:p>
                      <a:pPr algn="ctr">
                        <a:spcAft>
                          <a:spcPts val="0"/>
                        </a:spcAft>
                      </a:pPr>
                      <a:r>
                        <a:rPr lang="it-IT" sz="1800" b="1" dirty="0">
                          <a:solidFill>
                            <a:schemeClr val="bg1"/>
                          </a:solidFill>
                          <a:latin typeface="Arial Narrow"/>
                          <a:ea typeface="Times New Roman"/>
                          <a:cs typeface="Times New Roman"/>
                        </a:rPr>
                        <a:t>FASI</a:t>
                      </a:r>
                      <a:endParaRPr lang="it-IT" sz="1800" b="1" dirty="0">
                        <a:solidFill>
                          <a:schemeClr val="bg1"/>
                        </a:solidFill>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2060"/>
                    </a:solidFill>
                  </a:tcPr>
                </a:tc>
                <a:tc>
                  <a:txBody>
                    <a:bodyPr/>
                    <a:lstStyle/>
                    <a:p>
                      <a:pPr algn="ctr">
                        <a:spcAft>
                          <a:spcPts val="0"/>
                        </a:spcAft>
                      </a:pPr>
                      <a:r>
                        <a:rPr lang="it-IT" sz="1800" b="1" dirty="0">
                          <a:solidFill>
                            <a:schemeClr val="bg1"/>
                          </a:solidFill>
                          <a:latin typeface="Arial Narrow"/>
                          <a:ea typeface="Times New Roman"/>
                          <a:cs typeface="Times New Roman"/>
                        </a:rPr>
                        <a:t>ATTORI</a:t>
                      </a:r>
                      <a:endParaRPr lang="it-IT" sz="1800" b="1" dirty="0">
                        <a:solidFill>
                          <a:schemeClr val="bg1"/>
                        </a:solidFill>
                        <a:latin typeface="Times New Roman"/>
                        <a:ea typeface="Times New Roman"/>
                        <a:cs typeface="Times New Roman"/>
                      </a:endParaRPr>
                    </a:p>
                  </a:txBody>
                  <a:tcPr marL="44450" marR="4445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2060"/>
                    </a:solidFill>
                  </a:tcPr>
                </a:tc>
                <a:tc>
                  <a:txBody>
                    <a:bodyPr/>
                    <a:lstStyle/>
                    <a:p>
                      <a:pPr algn="ctr">
                        <a:spcAft>
                          <a:spcPts val="0"/>
                        </a:spcAft>
                      </a:pPr>
                      <a:r>
                        <a:rPr lang="it-IT" sz="1600" b="1" dirty="0">
                          <a:solidFill>
                            <a:schemeClr val="bg1"/>
                          </a:solidFill>
                          <a:latin typeface="Arial Narrow"/>
                          <a:ea typeface="Times New Roman"/>
                          <a:cs typeface="Times New Roman"/>
                        </a:rPr>
                        <a:t>A.S. 2014/2015</a:t>
                      </a:r>
                      <a:endParaRPr lang="it-IT" sz="1600" b="1" dirty="0">
                        <a:solidFill>
                          <a:schemeClr val="bg1"/>
                        </a:solidFill>
                        <a:latin typeface="Times New Roman"/>
                        <a:ea typeface="Times New Roman"/>
                        <a:cs typeface="Times New Roman"/>
                      </a:endParaRPr>
                    </a:p>
                  </a:txBody>
                  <a:tcPr marL="44450" marR="4445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2060"/>
                    </a:solidFill>
                  </a:tcPr>
                </a:tc>
                <a:tc>
                  <a:txBody>
                    <a:bodyPr/>
                    <a:lstStyle/>
                    <a:p>
                      <a:pPr algn="ctr">
                        <a:spcAft>
                          <a:spcPts val="0"/>
                        </a:spcAft>
                      </a:pPr>
                      <a:r>
                        <a:rPr lang="it-IT" sz="1600" b="1" dirty="0">
                          <a:solidFill>
                            <a:schemeClr val="bg1"/>
                          </a:solidFill>
                          <a:latin typeface="Arial Narrow"/>
                          <a:ea typeface="Times New Roman"/>
                          <a:cs typeface="Times New Roman"/>
                        </a:rPr>
                        <a:t>A.S.2015/2016</a:t>
                      </a:r>
                      <a:endParaRPr lang="it-IT" sz="1600" b="1" dirty="0">
                        <a:solidFill>
                          <a:schemeClr val="bg1"/>
                        </a:solidFill>
                        <a:latin typeface="Times New Roman"/>
                        <a:ea typeface="Times New Roman"/>
                        <a:cs typeface="Times New Roman"/>
                      </a:endParaRPr>
                    </a:p>
                  </a:txBody>
                  <a:tcPr marL="44450" marR="4445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2060"/>
                    </a:solidFill>
                  </a:tcPr>
                </a:tc>
                <a:tc>
                  <a:txBody>
                    <a:bodyPr/>
                    <a:lstStyle/>
                    <a:p>
                      <a:pPr>
                        <a:spcAft>
                          <a:spcPts val="0"/>
                        </a:spcAft>
                      </a:pPr>
                      <a:r>
                        <a:rPr lang="it-IT" sz="1600" b="1" dirty="0">
                          <a:solidFill>
                            <a:schemeClr val="bg1"/>
                          </a:solidFill>
                          <a:latin typeface="Arial Narrow"/>
                          <a:ea typeface="Times New Roman"/>
                          <a:cs typeface="Times New Roman"/>
                        </a:rPr>
                        <a:t>A.S. 2016/2017</a:t>
                      </a:r>
                      <a:endParaRPr lang="it-IT" sz="1600" b="1" dirty="0">
                        <a:solidFill>
                          <a:schemeClr val="bg1"/>
                        </a:solidFill>
                        <a:latin typeface="Times New Roman"/>
                        <a:ea typeface="Times New Roman"/>
                        <a:cs typeface="Times New Roman"/>
                      </a:endParaRPr>
                    </a:p>
                  </a:txBody>
                  <a:tcPr marL="44450" marR="44450" marT="0" marB="0" anchor="ctr">
                    <a:lnL w="12700"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2060"/>
                    </a:solidFill>
                  </a:tcPr>
                </a:tc>
              </a:tr>
              <a:tr h="1009069">
                <a:tc>
                  <a:txBody>
                    <a:bodyPr/>
                    <a:lstStyle/>
                    <a:p>
                      <a:pPr>
                        <a:spcAft>
                          <a:spcPts val="0"/>
                        </a:spcAft>
                      </a:pPr>
                      <a:r>
                        <a:rPr lang="it-IT" sz="1800" b="1" dirty="0">
                          <a:solidFill>
                            <a:srgbClr val="000099"/>
                          </a:solidFill>
                          <a:latin typeface="Arial Narrow"/>
                          <a:ea typeface="Times New Roman"/>
                          <a:cs typeface="Times New Roman"/>
                        </a:rPr>
                        <a:t>AUTOVALUTAZIONE</a:t>
                      </a:r>
                      <a:endParaRPr lang="it-IT" sz="1800" b="1" dirty="0">
                        <a:solidFill>
                          <a:srgbClr val="000099"/>
                        </a:solidFill>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spcAft>
                          <a:spcPts val="0"/>
                        </a:spcAft>
                      </a:pPr>
                      <a:r>
                        <a:rPr lang="it-IT" sz="1800" dirty="0">
                          <a:solidFill>
                            <a:srgbClr val="000099"/>
                          </a:solidFill>
                          <a:latin typeface="Arial Narrow"/>
                          <a:ea typeface="Times New Roman"/>
                          <a:cs typeface="Times New Roman"/>
                        </a:rPr>
                        <a:t>TUTTE LE SCUOLE</a:t>
                      </a:r>
                      <a:endParaRPr lang="it-IT" sz="1800" dirty="0">
                        <a:solidFill>
                          <a:srgbClr val="000099"/>
                        </a:solidFill>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spcAft>
                          <a:spcPts val="0"/>
                        </a:spcAft>
                      </a:pPr>
                      <a:r>
                        <a:rPr lang="it-IT" sz="1800" dirty="0">
                          <a:solidFill>
                            <a:srgbClr val="000099"/>
                          </a:solidFill>
                          <a:latin typeface="Arial Narrow"/>
                          <a:ea typeface="Times New Roman"/>
                          <a:cs typeface="Times New Roman"/>
                        </a:rPr>
                        <a:t> </a:t>
                      </a:r>
                      <a:endParaRPr lang="it-IT" sz="1800" dirty="0">
                        <a:solidFill>
                          <a:srgbClr val="000099"/>
                        </a:solidFill>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a:spcAft>
                          <a:spcPts val="0"/>
                        </a:spcAft>
                      </a:pPr>
                      <a:r>
                        <a:rPr lang="it-IT" sz="1800" dirty="0">
                          <a:solidFill>
                            <a:srgbClr val="000099"/>
                          </a:solidFill>
                          <a:latin typeface="Arial Narrow"/>
                          <a:ea typeface="Times New Roman"/>
                          <a:cs typeface="Times New Roman"/>
                        </a:rPr>
                        <a:t> </a:t>
                      </a:r>
                      <a:endParaRPr lang="it-IT" sz="1800" dirty="0">
                        <a:solidFill>
                          <a:srgbClr val="000099"/>
                        </a:solidFill>
                        <a:latin typeface="Times New Roman"/>
                        <a:ea typeface="Times New Roman"/>
                        <a:cs typeface="Times New Roman"/>
                      </a:endParaRPr>
                    </a:p>
                  </a:txBody>
                  <a:tcPr marL="44450" marR="4445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2060"/>
                    </a:solidFill>
                  </a:tcPr>
                </a:tc>
                <a:tc>
                  <a:txBody>
                    <a:bodyPr/>
                    <a:lstStyle/>
                    <a:p>
                      <a:pPr>
                        <a:spcAft>
                          <a:spcPts val="0"/>
                        </a:spcAft>
                      </a:pPr>
                      <a:r>
                        <a:rPr lang="it-IT" sz="1800" dirty="0">
                          <a:solidFill>
                            <a:srgbClr val="000099"/>
                          </a:solidFill>
                          <a:latin typeface="Arial Narrow"/>
                          <a:ea typeface="Times New Roman"/>
                          <a:cs typeface="Times New Roman"/>
                        </a:rPr>
                        <a:t> </a:t>
                      </a:r>
                      <a:endParaRPr lang="it-IT" sz="1800" dirty="0">
                        <a:solidFill>
                          <a:srgbClr val="000099"/>
                        </a:solidFill>
                        <a:latin typeface="Times New Roman"/>
                        <a:ea typeface="Times New Roman"/>
                        <a:cs typeface="Times New Roman"/>
                      </a:endParaRPr>
                    </a:p>
                  </a:txBody>
                  <a:tcPr marL="44450" marR="44450" marT="0" marB="0" anchor="b">
                    <a:lnL w="12700"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2060"/>
                    </a:solidFill>
                  </a:tcPr>
                </a:tc>
              </a:tr>
              <a:tr h="1009069">
                <a:tc>
                  <a:txBody>
                    <a:bodyPr/>
                    <a:lstStyle/>
                    <a:p>
                      <a:pPr>
                        <a:spcAft>
                          <a:spcPts val="0"/>
                        </a:spcAft>
                      </a:pPr>
                      <a:r>
                        <a:rPr lang="it-IT" sz="1800" b="1" dirty="0">
                          <a:solidFill>
                            <a:srgbClr val="000099"/>
                          </a:solidFill>
                          <a:latin typeface="Arial Narrow"/>
                          <a:ea typeface="Times New Roman"/>
                          <a:cs typeface="Times New Roman"/>
                        </a:rPr>
                        <a:t>VALUTAZIONE ESTERNA</a:t>
                      </a:r>
                      <a:endParaRPr lang="it-IT" sz="1800" b="1" dirty="0">
                        <a:solidFill>
                          <a:srgbClr val="000099"/>
                        </a:solidFill>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spcAft>
                          <a:spcPts val="0"/>
                        </a:spcAft>
                      </a:pPr>
                      <a:r>
                        <a:rPr lang="it-IT" sz="1800" dirty="0">
                          <a:solidFill>
                            <a:srgbClr val="000099"/>
                          </a:solidFill>
                          <a:latin typeface="Arial Narrow"/>
                          <a:ea typeface="Times New Roman"/>
                          <a:cs typeface="Times New Roman"/>
                        </a:rPr>
                        <a:t>CIRCA 800 </a:t>
                      </a:r>
                      <a:r>
                        <a:rPr lang="it-IT" sz="1800" dirty="0" smtClean="0">
                          <a:solidFill>
                            <a:srgbClr val="000099"/>
                          </a:solidFill>
                          <a:latin typeface="Arial Narrow"/>
                          <a:ea typeface="Times New Roman"/>
                          <a:cs typeface="Times New Roman"/>
                        </a:rPr>
                        <a:t>SCUOLE</a:t>
                      </a:r>
                    </a:p>
                    <a:p>
                      <a:pPr>
                        <a:spcAft>
                          <a:spcPts val="0"/>
                        </a:spcAft>
                      </a:pPr>
                      <a:r>
                        <a:rPr lang="it-IT" sz="1800" dirty="0" smtClean="0">
                          <a:solidFill>
                            <a:srgbClr val="000099"/>
                          </a:solidFill>
                          <a:latin typeface="Arial Narrow"/>
                          <a:ea typeface="Times New Roman"/>
                          <a:cs typeface="Times New Roman"/>
                        </a:rPr>
                        <a:t>(ogni anno)</a:t>
                      </a:r>
                    </a:p>
                    <a:p>
                      <a:pPr>
                        <a:spcAft>
                          <a:spcPts val="0"/>
                        </a:spcAft>
                      </a:pPr>
                      <a:endParaRPr lang="it-IT" sz="1800" dirty="0">
                        <a:solidFill>
                          <a:srgbClr val="000099"/>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spcAft>
                          <a:spcPts val="0"/>
                        </a:spcAft>
                      </a:pPr>
                      <a:r>
                        <a:rPr lang="it-IT" sz="1800" dirty="0">
                          <a:solidFill>
                            <a:srgbClr val="000099"/>
                          </a:solidFill>
                          <a:latin typeface="Arial Narrow"/>
                          <a:ea typeface="Times New Roman"/>
                          <a:cs typeface="Times New Roman"/>
                        </a:rPr>
                        <a:t> </a:t>
                      </a:r>
                      <a:endParaRPr lang="it-IT" sz="1800" dirty="0">
                        <a:solidFill>
                          <a:srgbClr val="000099"/>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spcAft>
                          <a:spcPts val="0"/>
                        </a:spcAft>
                      </a:pPr>
                      <a:r>
                        <a:rPr lang="it-IT" sz="1800" dirty="0">
                          <a:solidFill>
                            <a:srgbClr val="000099"/>
                          </a:solidFill>
                          <a:latin typeface="Arial Narrow"/>
                          <a:ea typeface="Times New Roman"/>
                          <a:cs typeface="Times New Roman"/>
                        </a:rPr>
                        <a:t> </a:t>
                      </a:r>
                      <a:endParaRPr lang="it-IT" sz="1800" dirty="0">
                        <a:solidFill>
                          <a:srgbClr val="000099"/>
                        </a:solidFill>
                        <a:latin typeface="Times New Roman"/>
                        <a:ea typeface="Times New Roman"/>
                        <a:cs typeface="Times New Roman"/>
                      </a:endParaRPr>
                    </a:p>
                  </a:txBody>
                  <a:tcPr marL="44450" marR="4445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2060"/>
                    </a:solidFill>
                  </a:tcPr>
                </a:tc>
                <a:tc>
                  <a:txBody>
                    <a:bodyPr/>
                    <a:lstStyle/>
                    <a:p>
                      <a:pPr>
                        <a:spcAft>
                          <a:spcPts val="0"/>
                        </a:spcAft>
                      </a:pPr>
                      <a:r>
                        <a:rPr lang="it-IT" sz="1800" dirty="0">
                          <a:solidFill>
                            <a:srgbClr val="000099"/>
                          </a:solidFill>
                          <a:latin typeface="Arial Narrow"/>
                          <a:ea typeface="Times New Roman"/>
                          <a:cs typeface="Times New Roman"/>
                        </a:rPr>
                        <a:t> </a:t>
                      </a:r>
                      <a:endParaRPr lang="it-IT" sz="1800" dirty="0">
                        <a:solidFill>
                          <a:srgbClr val="000099"/>
                        </a:solidFill>
                        <a:latin typeface="Times New Roman"/>
                        <a:ea typeface="Times New Roman"/>
                        <a:cs typeface="Times New Roman"/>
                      </a:endParaRPr>
                    </a:p>
                  </a:txBody>
                  <a:tcPr marL="44450" marR="44450" marT="0" marB="0" anchor="ctr">
                    <a:lnL w="12700"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2060"/>
                    </a:solidFill>
                  </a:tcPr>
                </a:tc>
              </a:tr>
              <a:tr h="1009069">
                <a:tc>
                  <a:txBody>
                    <a:bodyPr/>
                    <a:lstStyle/>
                    <a:p>
                      <a:pPr>
                        <a:spcAft>
                          <a:spcPts val="0"/>
                        </a:spcAft>
                      </a:pPr>
                      <a:r>
                        <a:rPr lang="it-IT" sz="1800" b="1" dirty="0">
                          <a:solidFill>
                            <a:srgbClr val="000099"/>
                          </a:solidFill>
                          <a:latin typeface="Arial Narrow"/>
                          <a:ea typeface="Times New Roman"/>
                          <a:cs typeface="Times New Roman"/>
                        </a:rPr>
                        <a:t>AZIONI </a:t>
                      </a:r>
                      <a:r>
                        <a:rPr lang="it-IT" sz="1800" b="1" dirty="0" err="1">
                          <a:solidFill>
                            <a:srgbClr val="000099"/>
                          </a:solidFill>
                          <a:latin typeface="Arial Narrow"/>
                          <a:ea typeface="Times New Roman"/>
                          <a:cs typeface="Times New Roman"/>
                        </a:rPr>
                        <a:t>DI</a:t>
                      </a:r>
                      <a:r>
                        <a:rPr lang="it-IT" sz="1800" b="1" dirty="0">
                          <a:solidFill>
                            <a:srgbClr val="000099"/>
                          </a:solidFill>
                          <a:latin typeface="Arial Narrow"/>
                          <a:ea typeface="Times New Roman"/>
                          <a:cs typeface="Times New Roman"/>
                        </a:rPr>
                        <a:t> MIGLIORAMENTO</a:t>
                      </a:r>
                      <a:endParaRPr lang="it-IT" sz="1800" b="1" dirty="0">
                        <a:solidFill>
                          <a:srgbClr val="000099"/>
                        </a:solidFill>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spcAft>
                          <a:spcPts val="0"/>
                        </a:spcAft>
                      </a:pPr>
                      <a:r>
                        <a:rPr lang="it-IT" sz="1800" dirty="0">
                          <a:solidFill>
                            <a:srgbClr val="000099"/>
                          </a:solidFill>
                          <a:latin typeface="Arial Narrow"/>
                          <a:ea typeface="Times New Roman"/>
                          <a:cs typeface="Times New Roman"/>
                        </a:rPr>
                        <a:t>TUTTE LE </a:t>
                      </a:r>
                      <a:r>
                        <a:rPr lang="it-IT" sz="1800" dirty="0" smtClean="0">
                          <a:solidFill>
                            <a:srgbClr val="000099"/>
                          </a:solidFill>
                          <a:latin typeface="Arial Narrow"/>
                          <a:ea typeface="Times New Roman"/>
                          <a:cs typeface="Times New Roman"/>
                        </a:rPr>
                        <a:t>SCUOLE</a:t>
                      </a:r>
                    </a:p>
                    <a:p>
                      <a:pPr>
                        <a:spcAft>
                          <a:spcPts val="0"/>
                        </a:spcAft>
                      </a:pPr>
                      <a:endParaRPr lang="it-IT" sz="1800" dirty="0" smtClean="0">
                        <a:solidFill>
                          <a:srgbClr val="000099"/>
                        </a:solidFill>
                        <a:latin typeface="Arial Narrow"/>
                        <a:ea typeface="Times New Roman"/>
                        <a:cs typeface="Times New Roman"/>
                      </a:endParaRPr>
                    </a:p>
                    <a:p>
                      <a:pPr>
                        <a:spcAft>
                          <a:spcPts val="0"/>
                        </a:spcAft>
                      </a:pPr>
                      <a:endParaRPr lang="it-IT" sz="1800" dirty="0">
                        <a:solidFill>
                          <a:srgbClr val="000099"/>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spcAft>
                          <a:spcPts val="0"/>
                        </a:spcAft>
                      </a:pPr>
                      <a:r>
                        <a:rPr lang="it-IT" sz="1800" dirty="0">
                          <a:solidFill>
                            <a:srgbClr val="000099"/>
                          </a:solidFill>
                          <a:latin typeface="Arial Narrow"/>
                          <a:ea typeface="Times New Roman"/>
                          <a:cs typeface="Times New Roman"/>
                        </a:rPr>
                        <a:t> </a:t>
                      </a:r>
                      <a:endParaRPr lang="it-IT" sz="1800" dirty="0">
                        <a:solidFill>
                          <a:srgbClr val="000099"/>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spcAft>
                          <a:spcPts val="0"/>
                        </a:spcAft>
                      </a:pPr>
                      <a:r>
                        <a:rPr lang="it-IT" sz="1800" dirty="0">
                          <a:solidFill>
                            <a:srgbClr val="000099"/>
                          </a:solidFill>
                          <a:latin typeface="Arial Narrow"/>
                          <a:ea typeface="Times New Roman"/>
                          <a:cs typeface="Times New Roman"/>
                        </a:rPr>
                        <a:t> </a:t>
                      </a:r>
                      <a:endParaRPr lang="it-IT" sz="1800" dirty="0">
                        <a:solidFill>
                          <a:srgbClr val="000099"/>
                        </a:solidFill>
                        <a:latin typeface="Times New Roman"/>
                        <a:ea typeface="Times New Roman"/>
                        <a:cs typeface="Times New Roman"/>
                      </a:endParaRPr>
                    </a:p>
                  </a:txBody>
                  <a:tcPr marL="44450" marR="4445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2060"/>
                    </a:solidFill>
                  </a:tcPr>
                </a:tc>
                <a:tc>
                  <a:txBody>
                    <a:bodyPr/>
                    <a:lstStyle/>
                    <a:p>
                      <a:pPr>
                        <a:spcAft>
                          <a:spcPts val="0"/>
                        </a:spcAft>
                      </a:pPr>
                      <a:r>
                        <a:rPr lang="it-IT" sz="1800" dirty="0">
                          <a:solidFill>
                            <a:srgbClr val="000099"/>
                          </a:solidFill>
                          <a:latin typeface="Arial Narrow"/>
                          <a:ea typeface="Times New Roman"/>
                          <a:cs typeface="Times New Roman"/>
                        </a:rPr>
                        <a:t> </a:t>
                      </a:r>
                      <a:endParaRPr lang="it-IT" sz="1800" dirty="0">
                        <a:solidFill>
                          <a:srgbClr val="000099"/>
                        </a:solidFill>
                        <a:latin typeface="Times New Roman"/>
                        <a:ea typeface="Times New Roman"/>
                        <a:cs typeface="Times New Roman"/>
                      </a:endParaRPr>
                    </a:p>
                  </a:txBody>
                  <a:tcPr marL="44450" marR="44450" marT="0" marB="0" anchor="ctr">
                    <a:lnL w="12700"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2060"/>
                    </a:solidFill>
                  </a:tcPr>
                </a:tc>
              </a:tr>
              <a:tr h="1059523">
                <a:tc>
                  <a:txBody>
                    <a:bodyPr/>
                    <a:lstStyle/>
                    <a:p>
                      <a:pPr>
                        <a:spcAft>
                          <a:spcPts val="0"/>
                        </a:spcAft>
                      </a:pPr>
                      <a:r>
                        <a:rPr lang="it-IT" sz="1800" b="1" dirty="0">
                          <a:solidFill>
                            <a:srgbClr val="000099"/>
                          </a:solidFill>
                          <a:latin typeface="Arial Narrow"/>
                          <a:ea typeface="Times New Roman"/>
                          <a:cs typeface="Times New Roman"/>
                        </a:rPr>
                        <a:t>RENDICONTAZIONE SOCIALE</a:t>
                      </a:r>
                      <a:endParaRPr lang="it-IT" sz="1800" b="1" dirty="0">
                        <a:solidFill>
                          <a:srgbClr val="000099"/>
                        </a:solidFill>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spcAft>
                          <a:spcPts val="0"/>
                        </a:spcAft>
                      </a:pPr>
                      <a:r>
                        <a:rPr lang="it-IT" sz="1800" dirty="0">
                          <a:solidFill>
                            <a:srgbClr val="000099"/>
                          </a:solidFill>
                          <a:latin typeface="Arial Narrow"/>
                          <a:ea typeface="Times New Roman"/>
                          <a:cs typeface="Times New Roman"/>
                        </a:rPr>
                        <a:t>TUTTE LE </a:t>
                      </a:r>
                      <a:r>
                        <a:rPr lang="it-IT" sz="1800" dirty="0" smtClean="0">
                          <a:solidFill>
                            <a:srgbClr val="000099"/>
                          </a:solidFill>
                          <a:latin typeface="Arial Narrow"/>
                          <a:ea typeface="Times New Roman"/>
                          <a:cs typeface="Times New Roman"/>
                        </a:rPr>
                        <a:t>SCUOLE</a:t>
                      </a:r>
                    </a:p>
                    <a:p>
                      <a:pPr>
                        <a:spcAft>
                          <a:spcPts val="0"/>
                        </a:spcAft>
                      </a:pPr>
                      <a:endParaRPr lang="it-IT" sz="1800" dirty="0" smtClean="0">
                        <a:solidFill>
                          <a:srgbClr val="000099"/>
                        </a:solidFill>
                        <a:latin typeface="Arial Narrow"/>
                        <a:ea typeface="Times New Roman"/>
                        <a:cs typeface="Times New Roman"/>
                      </a:endParaRPr>
                    </a:p>
                    <a:p>
                      <a:pPr>
                        <a:spcAft>
                          <a:spcPts val="0"/>
                        </a:spcAft>
                      </a:pPr>
                      <a:endParaRPr lang="it-IT" sz="1800" dirty="0">
                        <a:solidFill>
                          <a:srgbClr val="000099"/>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spcAft>
                          <a:spcPts val="0"/>
                        </a:spcAft>
                      </a:pPr>
                      <a:r>
                        <a:rPr lang="it-IT" sz="1800" dirty="0">
                          <a:solidFill>
                            <a:srgbClr val="000099"/>
                          </a:solidFill>
                          <a:latin typeface="Arial Narrow"/>
                          <a:ea typeface="Times New Roman"/>
                          <a:cs typeface="Times New Roman"/>
                        </a:rPr>
                        <a:t> </a:t>
                      </a:r>
                      <a:endParaRPr lang="it-IT" sz="1800" dirty="0">
                        <a:solidFill>
                          <a:srgbClr val="000099"/>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it-IT" sz="1800">
                          <a:solidFill>
                            <a:srgbClr val="000099"/>
                          </a:solidFill>
                          <a:latin typeface="Arial Narrow"/>
                          <a:ea typeface="Times New Roman"/>
                          <a:cs typeface="Times New Roman"/>
                        </a:rPr>
                        <a:t> </a:t>
                      </a:r>
                      <a:endParaRPr lang="it-IT" sz="1800">
                        <a:solidFill>
                          <a:srgbClr val="000099"/>
                        </a:solidFill>
                        <a:latin typeface="Times New Roman"/>
                        <a:ea typeface="Times New Roman"/>
                        <a:cs typeface="Times New Roman"/>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it-IT" sz="1800" dirty="0">
                          <a:solidFill>
                            <a:srgbClr val="000099"/>
                          </a:solidFill>
                          <a:latin typeface="Arial Narrow"/>
                          <a:ea typeface="Times New Roman"/>
                          <a:cs typeface="Times New Roman"/>
                        </a:rPr>
                        <a:t> </a:t>
                      </a:r>
                      <a:endParaRPr lang="it-IT" sz="1800" dirty="0">
                        <a:solidFill>
                          <a:srgbClr val="000099"/>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85800"/>
            <a:ext cx="8280920" cy="1008112"/>
          </a:xfrm>
        </p:spPr>
        <p:txBody>
          <a:bodyPr/>
          <a:lstStyle/>
          <a:p>
            <a:pPr algn="ctr"/>
            <a:r>
              <a:rPr lang="it-IT" sz="3600" dirty="0" smtClean="0">
                <a:solidFill>
                  <a:srgbClr val="000099"/>
                </a:solidFill>
                <a:effectLst>
                  <a:outerShdw blurRad="38100" dist="38100" dir="2700000" algn="tl">
                    <a:srgbClr val="000000">
                      <a:alpha val="43137"/>
                    </a:srgbClr>
                  </a:outerShdw>
                </a:effectLst>
                <a:latin typeface="+mn-lt"/>
              </a:rPr>
              <a:t>Le prossime tappe</a:t>
            </a:r>
            <a:endParaRPr lang="it-IT" sz="3600" dirty="0">
              <a:solidFill>
                <a:srgbClr val="000099"/>
              </a:solidFill>
              <a:effectLst>
                <a:outerShdw blurRad="38100" dist="38100" dir="2700000" algn="tl">
                  <a:srgbClr val="000000">
                    <a:alpha val="43137"/>
                  </a:srgbClr>
                </a:outerShdw>
              </a:effectLst>
              <a:latin typeface="+mn-lt"/>
            </a:endParaRPr>
          </a:p>
        </p:txBody>
      </p:sp>
      <p:graphicFrame>
        <p:nvGraphicFramePr>
          <p:cNvPr id="4" name="Segnaposto contenuto 3"/>
          <p:cNvGraphicFramePr>
            <a:graphicFrameLocks noGrp="1"/>
          </p:cNvGraphicFramePr>
          <p:nvPr>
            <p:ph idx="1"/>
            <p:extLst>
              <p:ext uri="{D42A27DB-BD31-4B8C-83A1-F6EECF244321}">
                <p14:modId xmlns="" xmlns:p14="http://schemas.microsoft.com/office/powerpoint/2010/main" val="748553254"/>
              </p:ext>
            </p:extLst>
          </p:nvPr>
        </p:nvGraphicFramePr>
        <p:xfrm>
          <a:off x="323528" y="1556792"/>
          <a:ext cx="8532367" cy="4013776"/>
        </p:xfrm>
        <a:graphic>
          <a:graphicData uri="http://schemas.openxmlformats.org/drawingml/2006/table">
            <a:tbl>
              <a:tblPr firstRow="1" bandRow="1">
                <a:tableStyleId>{5C22544A-7EE6-4342-B048-85BDC9FD1C3A}</a:tableStyleId>
              </a:tblPr>
              <a:tblGrid>
                <a:gridCol w="3379758"/>
                <a:gridCol w="2710038"/>
                <a:gridCol w="2442571"/>
              </a:tblGrid>
              <a:tr h="637684">
                <a:tc>
                  <a:txBody>
                    <a:bodyPr/>
                    <a:lstStyle/>
                    <a:p>
                      <a:pPr algn="ctr">
                        <a:spcAft>
                          <a:spcPts val="0"/>
                        </a:spcAft>
                      </a:pPr>
                      <a:r>
                        <a:rPr lang="it-IT" sz="1800" b="1" dirty="0">
                          <a:effectLst/>
                          <a:latin typeface="Times New Roman" panose="02020603050405020304" pitchFamily="18" charset="0"/>
                          <a:ea typeface="Times New Roman" panose="02020603050405020304" pitchFamily="18" charset="0"/>
                        </a:rPr>
                        <a:t>AZIONI</a:t>
                      </a:r>
                      <a:endParaRPr lang="it-IT" sz="1800" dirty="0">
                        <a:effectLst/>
                        <a:latin typeface="Times New Roman" panose="02020603050405020304" pitchFamily="18" charset="0"/>
                        <a:ea typeface="Times New Roman" panose="02020603050405020304" pitchFamily="18" charset="0"/>
                      </a:endParaRPr>
                    </a:p>
                  </a:txBody>
                  <a:tcPr marL="44450" marR="44450" marT="0" marB="0" anchor="ctr">
                    <a:solidFill>
                      <a:srgbClr val="0070C0"/>
                    </a:solidFill>
                  </a:tcPr>
                </a:tc>
                <a:tc>
                  <a:txBody>
                    <a:bodyPr/>
                    <a:lstStyle/>
                    <a:p>
                      <a:pPr algn="ctr">
                        <a:spcAft>
                          <a:spcPts val="0"/>
                        </a:spcAft>
                      </a:pPr>
                      <a:r>
                        <a:rPr lang="it-IT" sz="1800" b="1" dirty="0">
                          <a:effectLst/>
                          <a:latin typeface="Times New Roman" panose="02020603050405020304" pitchFamily="18" charset="0"/>
                          <a:ea typeface="Times New Roman" panose="02020603050405020304" pitchFamily="18" charset="0"/>
                        </a:rPr>
                        <a:t>SOGGETTI</a:t>
                      </a:r>
                      <a:endParaRPr lang="it-IT" sz="1800" dirty="0">
                        <a:effectLst/>
                        <a:latin typeface="Times New Roman" panose="02020603050405020304" pitchFamily="18" charset="0"/>
                        <a:ea typeface="Times New Roman" panose="02020603050405020304" pitchFamily="18" charset="0"/>
                      </a:endParaRPr>
                    </a:p>
                  </a:txBody>
                  <a:tcPr marL="44450" marR="44450" marT="0" marB="0" anchor="ctr">
                    <a:solidFill>
                      <a:srgbClr val="0070C0"/>
                    </a:solidFill>
                  </a:tcPr>
                </a:tc>
                <a:tc>
                  <a:txBody>
                    <a:bodyPr/>
                    <a:lstStyle/>
                    <a:p>
                      <a:pPr algn="ctr">
                        <a:spcAft>
                          <a:spcPts val="0"/>
                        </a:spcAft>
                      </a:pPr>
                      <a:r>
                        <a:rPr lang="it-IT" sz="1800" b="1" dirty="0">
                          <a:effectLst/>
                          <a:latin typeface="Times New Roman" panose="02020603050405020304" pitchFamily="18" charset="0"/>
                          <a:ea typeface="Times New Roman" panose="02020603050405020304" pitchFamily="18" charset="0"/>
                        </a:rPr>
                        <a:t>TEMPI</a:t>
                      </a:r>
                      <a:endParaRPr lang="it-IT" sz="1800" dirty="0">
                        <a:effectLst/>
                        <a:latin typeface="Times New Roman" panose="02020603050405020304" pitchFamily="18" charset="0"/>
                        <a:ea typeface="Times New Roman" panose="02020603050405020304" pitchFamily="18" charset="0"/>
                      </a:endParaRPr>
                    </a:p>
                  </a:txBody>
                  <a:tcPr marL="44450" marR="44450" marT="0" marB="0" anchor="ctr">
                    <a:solidFill>
                      <a:srgbClr val="0070C0"/>
                    </a:solidFill>
                  </a:tcPr>
                </a:tc>
              </a:tr>
              <a:tr h="637684">
                <a:tc>
                  <a:txBody>
                    <a:bodyPr/>
                    <a:lstStyle/>
                    <a:p>
                      <a:pPr marL="0" lvl="0" indent="0">
                        <a:spcAft>
                          <a:spcPts val="0"/>
                        </a:spcAft>
                        <a:buFont typeface="+mj-lt"/>
                        <a:buNone/>
                      </a:pPr>
                      <a:endParaRPr lang="it-IT" sz="1600" b="1" dirty="0" smtClean="0">
                        <a:solidFill>
                          <a:srgbClr val="000099"/>
                        </a:solidFill>
                        <a:effectLst/>
                        <a:latin typeface="Times New Roman" panose="02020603050405020304" pitchFamily="18" charset="0"/>
                        <a:ea typeface="Times New Roman" panose="02020603050405020304" pitchFamily="18" charset="0"/>
                      </a:endParaRPr>
                    </a:p>
                    <a:p>
                      <a:pPr marL="0" lvl="0" indent="0">
                        <a:spcAft>
                          <a:spcPts val="0"/>
                        </a:spcAft>
                        <a:buFont typeface="+mj-lt"/>
                        <a:buNone/>
                      </a:pPr>
                      <a:r>
                        <a:rPr lang="it-IT" sz="1600" b="1" dirty="0" smtClean="0">
                          <a:solidFill>
                            <a:srgbClr val="000099"/>
                          </a:solidFill>
                          <a:effectLst/>
                          <a:latin typeface="Times New Roman" panose="02020603050405020304" pitchFamily="18" charset="0"/>
                          <a:ea typeface="Times New Roman" panose="02020603050405020304" pitchFamily="18" charset="0"/>
                        </a:rPr>
                        <a:t>QUESTIONARIO</a:t>
                      </a:r>
                      <a:r>
                        <a:rPr lang="it-IT" sz="1600" b="1" baseline="0" dirty="0" smtClean="0">
                          <a:solidFill>
                            <a:srgbClr val="000099"/>
                          </a:solidFill>
                          <a:effectLst/>
                          <a:latin typeface="Times New Roman" panose="02020603050405020304" pitchFamily="18" charset="0"/>
                          <a:ea typeface="Times New Roman" panose="02020603050405020304" pitchFamily="18" charset="0"/>
                        </a:rPr>
                        <a:t> SCUOLA</a:t>
                      </a:r>
                      <a:endParaRPr lang="it-IT" sz="1600" b="1" dirty="0">
                        <a:solidFill>
                          <a:srgbClr val="000099"/>
                        </a:solidFill>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endParaRPr lang="it-IT" sz="1600" dirty="0" smtClean="0">
                        <a:solidFill>
                          <a:srgbClr val="000099"/>
                        </a:solidFill>
                        <a:effectLst/>
                        <a:latin typeface="Times New Roman" panose="02020603050405020304" pitchFamily="18" charset="0"/>
                        <a:ea typeface="Times New Roman" panose="02020603050405020304" pitchFamily="18" charset="0"/>
                      </a:endParaRPr>
                    </a:p>
                    <a:p>
                      <a:pPr algn="ctr">
                        <a:spcAft>
                          <a:spcPts val="0"/>
                        </a:spcAft>
                      </a:pPr>
                      <a:r>
                        <a:rPr lang="it-IT" sz="1600" dirty="0" smtClean="0">
                          <a:solidFill>
                            <a:srgbClr val="000099"/>
                          </a:solidFill>
                          <a:effectLst/>
                          <a:latin typeface="Times New Roman" panose="02020603050405020304" pitchFamily="18" charset="0"/>
                          <a:ea typeface="Times New Roman" panose="02020603050405020304" pitchFamily="18" charset="0"/>
                        </a:rPr>
                        <a:t>MIUR</a:t>
                      </a:r>
                      <a:endParaRPr lang="it-IT" sz="1600" dirty="0">
                        <a:solidFill>
                          <a:srgbClr val="000099"/>
                        </a:solidFill>
                        <a:effectLst/>
                        <a:latin typeface="Times New Roman" panose="02020603050405020304" pitchFamily="18" charset="0"/>
                        <a:ea typeface="Times New Roman" panose="02020603050405020304" pitchFamily="18" charset="0"/>
                      </a:endParaRPr>
                    </a:p>
                    <a:p>
                      <a:pPr algn="ctr">
                        <a:spcAft>
                          <a:spcPts val="0"/>
                        </a:spcAft>
                      </a:pPr>
                      <a:r>
                        <a:rPr lang="it-IT" sz="1600" dirty="0">
                          <a:solidFill>
                            <a:srgbClr val="000099"/>
                          </a:solidFill>
                          <a:effectLst/>
                          <a:latin typeface="Times New Roman" panose="02020603050405020304" pitchFamily="18" charset="0"/>
                          <a:ea typeface="Times New Roman" panose="02020603050405020304" pitchFamily="18" charset="0"/>
                        </a:rPr>
                        <a:t> </a:t>
                      </a:r>
                    </a:p>
                  </a:txBody>
                  <a:tcPr marL="44450" marR="44450" marT="0" marB="0" anchor="b"/>
                </a:tc>
                <a:tc>
                  <a:txBody>
                    <a:bodyPr/>
                    <a:lstStyle/>
                    <a:p>
                      <a:pPr algn="ctr">
                        <a:spcAft>
                          <a:spcPts val="0"/>
                        </a:spcAft>
                      </a:pPr>
                      <a:r>
                        <a:rPr lang="it-IT" sz="1600" b="1" dirty="0" smtClean="0">
                          <a:solidFill>
                            <a:srgbClr val="000099"/>
                          </a:solidFill>
                          <a:effectLst/>
                          <a:latin typeface="Times New Roman" panose="02020603050405020304" pitchFamily="18" charset="0"/>
                          <a:ea typeface="Times New Roman" panose="02020603050405020304" pitchFamily="18" charset="0"/>
                        </a:rPr>
                        <a:t>Inizio</a:t>
                      </a:r>
                      <a:r>
                        <a:rPr lang="it-IT" sz="1600" b="1" baseline="0" dirty="0" smtClean="0">
                          <a:solidFill>
                            <a:srgbClr val="000099"/>
                          </a:solidFill>
                          <a:effectLst/>
                          <a:latin typeface="Times New Roman" panose="02020603050405020304" pitchFamily="18" charset="0"/>
                          <a:ea typeface="Times New Roman" panose="02020603050405020304" pitchFamily="18" charset="0"/>
                        </a:rPr>
                        <a:t> FEBBRAIO</a:t>
                      </a:r>
                      <a:r>
                        <a:rPr lang="it-IT" sz="1600" b="1" dirty="0" smtClean="0">
                          <a:solidFill>
                            <a:srgbClr val="000099"/>
                          </a:solidFill>
                          <a:effectLst/>
                          <a:latin typeface="Times New Roman" panose="02020603050405020304" pitchFamily="18" charset="0"/>
                          <a:ea typeface="Times New Roman" panose="02020603050405020304" pitchFamily="18" charset="0"/>
                        </a:rPr>
                        <a:t> 2015</a:t>
                      </a:r>
                      <a:endParaRPr lang="it-IT" sz="1600" b="1" dirty="0">
                        <a:solidFill>
                          <a:srgbClr val="000099"/>
                        </a:solidFill>
                        <a:effectLst/>
                        <a:latin typeface="Times New Roman" panose="02020603050405020304" pitchFamily="18" charset="0"/>
                        <a:ea typeface="Times New Roman" panose="02020603050405020304" pitchFamily="18" charset="0"/>
                      </a:endParaRPr>
                    </a:p>
                  </a:txBody>
                  <a:tcPr marL="44450" marR="44450" marT="0" marB="0" anchor="b"/>
                </a:tc>
              </a:tr>
              <a:tr h="637684">
                <a:tc>
                  <a:txBody>
                    <a:bodyPr/>
                    <a:lstStyle/>
                    <a:p>
                      <a:pPr marL="0" lvl="0" indent="0">
                        <a:spcAft>
                          <a:spcPts val="0"/>
                        </a:spcAft>
                        <a:buFont typeface="+mj-lt"/>
                        <a:buNone/>
                      </a:pPr>
                      <a:endParaRPr lang="it-IT" sz="1600" b="1" dirty="0" smtClean="0">
                        <a:solidFill>
                          <a:srgbClr val="000099"/>
                        </a:solidFill>
                        <a:effectLst/>
                        <a:latin typeface="Times New Roman" panose="02020603050405020304" pitchFamily="18" charset="0"/>
                        <a:ea typeface="Times New Roman" panose="02020603050405020304" pitchFamily="18" charset="0"/>
                      </a:endParaRPr>
                    </a:p>
                    <a:p>
                      <a:pPr marL="0" lvl="0" indent="0">
                        <a:spcAft>
                          <a:spcPts val="0"/>
                        </a:spcAft>
                        <a:buFont typeface="+mj-lt"/>
                        <a:buNone/>
                      </a:pPr>
                      <a:r>
                        <a:rPr lang="it-IT" sz="1600" b="1" dirty="0" smtClean="0">
                          <a:solidFill>
                            <a:srgbClr val="000099"/>
                          </a:solidFill>
                          <a:effectLst/>
                          <a:latin typeface="Times New Roman" panose="02020603050405020304" pitchFamily="18" charset="0"/>
                          <a:ea typeface="Times New Roman" panose="02020603050405020304" pitchFamily="18" charset="0"/>
                        </a:rPr>
                        <a:t>INSERIMENTO DATI</a:t>
                      </a:r>
                      <a:endParaRPr lang="it-IT" sz="1600" b="1" dirty="0">
                        <a:solidFill>
                          <a:srgbClr val="000099"/>
                        </a:solidFill>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it-IT" sz="1600" dirty="0" smtClean="0">
                          <a:solidFill>
                            <a:srgbClr val="000099"/>
                          </a:solidFill>
                          <a:effectLst/>
                          <a:latin typeface="Times New Roman" panose="02020603050405020304" pitchFamily="18" charset="0"/>
                          <a:ea typeface="Times New Roman" panose="02020603050405020304" pitchFamily="18" charset="0"/>
                        </a:rPr>
                        <a:t>TUTTE LE SCUOLE</a:t>
                      </a:r>
                      <a:endParaRPr lang="it-IT" sz="1600" dirty="0">
                        <a:solidFill>
                          <a:srgbClr val="000099"/>
                        </a:solidFill>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it-IT" sz="1600" b="1" baseline="0" dirty="0" smtClean="0">
                          <a:solidFill>
                            <a:srgbClr val="000099"/>
                          </a:solidFill>
                          <a:effectLst/>
                          <a:latin typeface="Times New Roman" panose="02020603050405020304" pitchFamily="18" charset="0"/>
                          <a:ea typeface="Times New Roman" panose="02020603050405020304" pitchFamily="18" charset="0"/>
                        </a:rPr>
                        <a:t>Inizio MARZO 2015</a:t>
                      </a:r>
                      <a:endParaRPr lang="it-IT" sz="1600" b="1" dirty="0">
                        <a:solidFill>
                          <a:srgbClr val="000099"/>
                        </a:solidFill>
                        <a:effectLst/>
                        <a:latin typeface="Times New Roman" panose="02020603050405020304" pitchFamily="18" charset="0"/>
                        <a:ea typeface="Times New Roman" panose="02020603050405020304" pitchFamily="18" charset="0"/>
                      </a:endParaRPr>
                    </a:p>
                  </a:txBody>
                  <a:tcPr marL="44450" marR="44450" marT="0" marB="0" anchor="b"/>
                </a:tc>
              </a:tr>
              <a:tr h="637684">
                <a:tc>
                  <a:txBody>
                    <a:bodyPr/>
                    <a:lstStyle/>
                    <a:p>
                      <a:pPr marL="0" lvl="0" indent="0">
                        <a:spcAft>
                          <a:spcPts val="0"/>
                        </a:spcAft>
                        <a:buFont typeface="+mj-lt"/>
                        <a:buNone/>
                      </a:pPr>
                      <a:endParaRPr lang="it-IT" sz="1600" b="1" dirty="0" smtClean="0">
                        <a:solidFill>
                          <a:srgbClr val="000099"/>
                        </a:solidFill>
                        <a:effectLst/>
                        <a:latin typeface="Times New Roman" panose="02020603050405020304" pitchFamily="18" charset="0"/>
                        <a:ea typeface="Times New Roman" panose="02020603050405020304" pitchFamily="18" charset="0"/>
                      </a:endParaRPr>
                    </a:p>
                    <a:p>
                      <a:pPr marL="0" lvl="0" indent="0">
                        <a:spcAft>
                          <a:spcPts val="0"/>
                        </a:spcAft>
                        <a:buFont typeface="+mj-lt"/>
                        <a:buNone/>
                      </a:pPr>
                      <a:r>
                        <a:rPr lang="it-IT" sz="1600" b="1" dirty="0" smtClean="0">
                          <a:solidFill>
                            <a:srgbClr val="000099"/>
                          </a:solidFill>
                          <a:effectLst/>
                          <a:latin typeface="Times New Roman" panose="02020603050405020304" pitchFamily="18" charset="0"/>
                          <a:ea typeface="Times New Roman" panose="02020603050405020304" pitchFamily="18" charset="0"/>
                        </a:rPr>
                        <a:t>RESTITUZIONE </a:t>
                      </a:r>
                      <a:r>
                        <a:rPr lang="it-IT" sz="1600" b="1" dirty="0">
                          <a:solidFill>
                            <a:srgbClr val="000099"/>
                          </a:solidFill>
                          <a:effectLst/>
                          <a:latin typeface="Times New Roman" panose="02020603050405020304" pitchFamily="18" charset="0"/>
                          <a:ea typeface="Times New Roman" panose="02020603050405020304" pitchFamily="18" charset="0"/>
                        </a:rPr>
                        <a:t>DATI CON </a:t>
                      </a:r>
                      <a:r>
                        <a:rPr lang="it-IT" sz="1600" b="1" dirty="0" smtClean="0">
                          <a:solidFill>
                            <a:srgbClr val="000099"/>
                          </a:solidFill>
                          <a:effectLst/>
                          <a:latin typeface="Times New Roman" panose="02020603050405020304" pitchFamily="18" charset="0"/>
                          <a:ea typeface="Times New Roman" panose="02020603050405020304" pitchFamily="18" charset="0"/>
                        </a:rPr>
                        <a:t>BENCHMARK IN PIATTAFORMA</a:t>
                      </a:r>
                      <a:endParaRPr lang="it-IT" sz="1600" b="1" dirty="0">
                        <a:solidFill>
                          <a:srgbClr val="000099"/>
                        </a:solidFill>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it-IT" sz="1600" dirty="0" smtClean="0">
                          <a:solidFill>
                            <a:srgbClr val="000099"/>
                          </a:solidFill>
                          <a:effectLst/>
                          <a:latin typeface="Times New Roman" panose="02020603050405020304" pitchFamily="18" charset="0"/>
                          <a:ea typeface="Times New Roman" panose="02020603050405020304" pitchFamily="18" charset="0"/>
                        </a:rPr>
                        <a:t>INVALSI/MIUR</a:t>
                      </a:r>
                      <a:endParaRPr lang="it-IT" sz="1600" dirty="0">
                        <a:solidFill>
                          <a:srgbClr val="000099"/>
                        </a:solidFill>
                        <a:effectLst/>
                        <a:latin typeface="Times New Roman" panose="02020603050405020304" pitchFamily="18" charset="0"/>
                        <a:ea typeface="Times New Roman" panose="02020603050405020304" pitchFamily="18" charset="0"/>
                      </a:endParaRPr>
                    </a:p>
                    <a:p>
                      <a:pPr algn="ctr">
                        <a:spcAft>
                          <a:spcPts val="0"/>
                        </a:spcAft>
                      </a:pPr>
                      <a:r>
                        <a:rPr lang="it-IT" sz="1600" dirty="0">
                          <a:solidFill>
                            <a:srgbClr val="000099"/>
                          </a:solidFill>
                          <a:effectLst/>
                          <a:latin typeface="Times New Roman" panose="02020603050405020304" pitchFamily="18" charset="0"/>
                          <a:ea typeface="Times New Roman" panose="02020603050405020304" pitchFamily="18" charset="0"/>
                        </a:rPr>
                        <a:t> </a:t>
                      </a:r>
                    </a:p>
                  </a:txBody>
                  <a:tcPr marL="44450" marR="44450" marT="0" marB="0" anchor="b"/>
                </a:tc>
                <a:tc>
                  <a:txBody>
                    <a:bodyPr/>
                    <a:lstStyle/>
                    <a:p>
                      <a:pPr algn="ctr">
                        <a:spcAft>
                          <a:spcPts val="0"/>
                        </a:spcAft>
                      </a:pPr>
                      <a:r>
                        <a:rPr lang="it-IT" sz="1600" b="1" dirty="0" smtClean="0">
                          <a:solidFill>
                            <a:srgbClr val="000099"/>
                          </a:solidFill>
                          <a:effectLst/>
                          <a:latin typeface="Times New Roman" panose="02020603050405020304" pitchFamily="18" charset="0"/>
                          <a:ea typeface="Times New Roman" panose="02020603050405020304" pitchFamily="18" charset="0"/>
                        </a:rPr>
                        <a:t>Fine</a:t>
                      </a:r>
                      <a:r>
                        <a:rPr lang="it-IT" sz="1600" b="1" baseline="0" dirty="0" smtClean="0">
                          <a:solidFill>
                            <a:srgbClr val="000099"/>
                          </a:solidFill>
                          <a:effectLst/>
                          <a:latin typeface="Times New Roman" panose="02020603050405020304" pitchFamily="18" charset="0"/>
                          <a:ea typeface="Times New Roman" panose="02020603050405020304" pitchFamily="18" charset="0"/>
                        </a:rPr>
                        <a:t> APRILE</a:t>
                      </a:r>
                      <a:r>
                        <a:rPr lang="it-IT" sz="1600" b="1" dirty="0" smtClean="0">
                          <a:solidFill>
                            <a:srgbClr val="000099"/>
                          </a:solidFill>
                          <a:effectLst/>
                          <a:latin typeface="Times New Roman" panose="02020603050405020304" pitchFamily="18" charset="0"/>
                          <a:ea typeface="Times New Roman" panose="02020603050405020304" pitchFamily="18" charset="0"/>
                        </a:rPr>
                        <a:t> </a:t>
                      </a:r>
                      <a:r>
                        <a:rPr lang="it-IT" sz="1600" b="1" dirty="0">
                          <a:solidFill>
                            <a:srgbClr val="000099"/>
                          </a:solidFill>
                          <a:effectLst/>
                          <a:latin typeface="Times New Roman" panose="02020603050405020304" pitchFamily="18" charset="0"/>
                          <a:ea typeface="Times New Roman" panose="02020603050405020304" pitchFamily="18" charset="0"/>
                        </a:rPr>
                        <a:t>2015</a:t>
                      </a:r>
                    </a:p>
                  </a:txBody>
                  <a:tcPr marL="44450" marR="44450" marT="0" marB="0" anchor="b"/>
                </a:tc>
              </a:tr>
              <a:tr h="637684">
                <a:tc>
                  <a:txBody>
                    <a:bodyPr/>
                    <a:lstStyle/>
                    <a:p>
                      <a:pPr marL="0" lvl="0" indent="0">
                        <a:spcAft>
                          <a:spcPts val="0"/>
                        </a:spcAft>
                        <a:buFont typeface="+mj-lt"/>
                        <a:buNone/>
                      </a:pPr>
                      <a:endParaRPr lang="it-IT" sz="1600" b="1" dirty="0" smtClean="0">
                        <a:solidFill>
                          <a:srgbClr val="000099"/>
                        </a:solidFill>
                        <a:effectLst/>
                        <a:latin typeface="Times New Roman" panose="02020603050405020304" pitchFamily="18" charset="0"/>
                        <a:ea typeface="Times New Roman" panose="02020603050405020304" pitchFamily="18" charset="0"/>
                      </a:endParaRPr>
                    </a:p>
                    <a:p>
                      <a:pPr marL="0" lvl="0" indent="0">
                        <a:spcAft>
                          <a:spcPts val="0"/>
                        </a:spcAft>
                        <a:buFont typeface="+mj-lt"/>
                        <a:buNone/>
                      </a:pPr>
                      <a:r>
                        <a:rPr lang="it-IT" sz="1600" b="1" dirty="0" smtClean="0">
                          <a:solidFill>
                            <a:srgbClr val="000099"/>
                          </a:solidFill>
                          <a:effectLst/>
                          <a:latin typeface="Times New Roman" panose="02020603050405020304" pitchFamily="18" charset="0"/>
                          <a:ea typeface="Times New Roman" panose="02020603050405020304" pitchFamily="18" charset="0"/>
                        </a:rPr>
                        <a:t>DEFINIZIONE </a:t>
                      </a:r>
                      <a:r>
                        <a:rPr lang="it-IT" sz="1600" b="1" dirty="0">
                          <a:solidFill>
                            <a:srgbClr val="000099"/>
                          </a:solidFill>
                          <a:effectLst/>
                          <a:latin typeface="Times New Roman" panose="02020603050405020304" pitchFamily="18" charset="0"/>
                          <a:ea typeface="Times New Roman" panose="02020603050405020304" pitchFamily="18" charset="0"/>
                        </a:rPr>
                        <a:t>RAV </a:t>
                      </a:r>
                    </a:p>
                  </a:txBody>
                  <a:tcPr marL="44450" marR="44450" marT="0" marB="0" anchor="ctr"/>
                </a:tc>
                <a:tc>
                  <a:txBody>
                    <a:bodyPr/>
                    <a:lstStyle/>
                    <a:p>
                      <a:pPr algn="ctr">
                        <a:spcAft>
                          <a:spcPts val="0"/>
                        </a:spcAft>
                      </a:pPr>
                      <a:r>
                        <a:rPr lang="it-IT" sz="1600" dirty="0">
                          <a:solidFill>
                            <a:srgbClr val="000099"/>
                          </a:solidFill>
                          <a:effectLst/>
                          <a:latin typeface="Times New Roman" panose="02020603050405020304" pitchFamily="18" charset="0"/>
                          <a:ea typeface="Times New Roman" panose="02020603050405020304" pitchFamily="18" charset="0"/>
                        </a:rPr>
                        <a:t>TUTTE LE SCUOLE</a:t>
                      </a:r>
                    </a:p>
                    <a:p>
                      <a:pPr algn="ctr">
                        <a:spcAft>
                          <a:spcPts val="0"/>
                        </a:spcAft>
                      </a:pPr>
                      <a:r>
                        <a:rPr lang="it-IT" sz="1600" dirty="0">
                          <a:solidFill>
                            <a:srgbClr val="000099"/>
                          </a:solidFill>
                          <a:effectLst/>
                          <a:latin typeface="Times New Roman" panose="02020603050405020304" pitchFamily="18" charset="0"/>
                          <a:ea typeface="Times New Roman" panose="02020603050405020304" pitchFamily="18" charset="0"/>
                        </a:rPr>
                        <a:t> </a:t>
                      </a:r>
                    </a:p>
                  </a:txBody>
                  <a:tcPr marL="44450" marR="44450" marT="0" marB="0" anchor="b"/>
                </a:tc>
                <a:tc>
                  <a:txBody>
                    <a:bodyPr/>
                    <a:lstStyle/>
                    <a:p>
                      <a:pPr algn="ctr">
                        <a:spcAft>
                          <a:spcPts val="0"/>
                        </a:spcAft>
                      </a:pPr>
                      <a:r>
                        <a:rPr lang="it-IT" sz="1600" b="1" dirty="0" smtClean="0">
                          <a:solidFill>
                            <a:srgbClr val="000099"/>
                          </a:solidFill>
                          <a:effectLst/>
                          <a:latin typeface="Times New Roman" panose="02020603050405020304" pitchFamily="18" charset="0"/>
                          <a:ea typeface="Times New Roman" panose="02020603050405020304" pitchFamily="18" charset="0"/>
                        </a:rPr>
                        <a:t>MAGGIO/LUGLIO </a:t>
                      </a:r>
                      <a:r>
                        <a:rPr lang="it-IT" sz="1600" b="1" dirty="0">
                          <a:solidFill>
                            <a:srgbClr val="000099"/>
                          </a:solidFill>
                          <a:effectLst/>
                          <a:latin typeface="Times New Roman" panose="02020603050405020304" pitchFamily="18" charset="0"/>
                          <a:ea typeface="Times New Roman" panose="02020603050405020304" pitchFamily="18" charset="0"/>
                        </a:rPr>
                        <a:t>2015</a:t>
                      </a:r>
                    </a:p>
                  </a:txBody>
                  <a:tcPr marL="44450" marR="44450" marT="0" marB="0" anchor="b"/>
                </a:tc>
              </a:tr>
              <a:tr h="637684">
                <a:tc>
                  <a:txBody>
                    <a:bodyPr/>
                    <a:lstStyle/>
                    <a:p>
                      <a:pPr marL="0" lvl="0" indent="0">
                        <a:spcAft>
                          <a:spcPts val="0"/>
                        </a:spcAft>
                        <a:buFont typeface="+mj-lt"/>
                        <a:buNone/>
                      </a:pPr>
                      <a:endParaRPr lang="it-IT" sz="1600" b="1" dirty="0" smtClean="0">
                        <a:solidFill>
                          <a:srgbClr val="000099"/>
                        </a:solidFill>
                        <a:effectLst/>
                        <a:latin typeface="Times New Roman" panose="02020603050405020304" pitchFamily="18" charset="0"/>
                        <a:ea typeface="Times New Roman" panose="02020603050405020304" pitchFamily="18" charset="0"/>
                      </a:endParaRPr>
                    </a:p>
                    <a:p>
                      <a:pPr marL="0" lvl="0" indent="0">
                        <a:spcAft>
                          <a:spcPts val="0"/>
                        </a:spcAft>
                        <a:buFont typeface="+mj-lt"/>
                        <a:buNone/>
                      </a:pPr>
                      <a:r>
                        <a:rPr lang="it-IT" sz="1600" b="1" dirty="0" smtClean="0">
                          <a:solidFill>
                            <a:srgbClr val="000099"/>
                          </a:solidFill>
                          <a:effectLst/>
                          <a:latin typeface="Times New Roman" panose="02020603050405020304" pitchFamily="18" charset="0"/>
                          <a:ea typeface="Times New Roman" panose="02020603050405020304" pitchFamily="18" charset="0"/>
                        </a:rPr>
                        <a:t>PUBBLICAZIONE </a:t>
                      </a:r>
                      <a:r>
                        <a:rPr lang="it-IT" sz="1600" b="1" dirty="0">
                          <a:solidFill>
                            <a:srgbClr val="000099"/>
                          </a:solidFill>
                          <a:effectLst/>
                          <a:latin typeface="Times New Roman" panose="02020603050405020304" pitchFamily="18" charset="0"/>
                          <a:ea typeface="Times New Roman" panose="02020603050405020304" pitchFamily="18" charset="0"/>
                        </a:rPr>
                        <a:t>RAV</a:t>
                      </a:r>
                    </a:p>
                  </a:txBody>
                  <a:tcPr marL="44450" marR="44450" marT="0" marB="0" anchor="ctr"/>
                </a:tc>
                <a:tc>
                  <a:txBody>
                    <a:bodyPr/>
                    <a:lstStyle/>
                    <a:p>
                      <a:pPr algn="ctr">
                        <a:spcAft>
                          <a:spcPts val="0"/>
                        </a:spcAft>
                      </a:pPr>
                      <a:r>
                        <a:rPr lang="it-IT" sz="1600" dirty="0">
                          <a:solidFill>
                            <a:srgbClr val="000099"/>
                          </a:solidFill>
                          <a:effectLst/>
                          <a:latin typeface="Times New Roman" panose="02020603050405020304" pitchFamily="18" charset="0"/>
                          <a:ea typeface="Times New Roman" panose="02020603050405020304" pitchFamily="18" charset="0"/>
                        </a:rPr>
                        <a:t>TUTTE LE SCUOLE</a:t>
                      </a:r>
                    </a:p>
                  </a:txBody>
                  <a:tcPr marL="44450" marR="44450" marT="0" marB="0" anchor="b"/>
                </a:tc>
                <a:tc>
                  <a:txBody>
                    <a:bodyPr/>
                    <a:lstStyle/>
                    <a:p>
                      <a:pPr algn="ctr">
                        <a:spcAft>
                          <a:spcPts val="0"/>
                        </a:spcAft>
                      </a:pPr>
                      <a:r>
                        <a:rPr lang="it-IT" sz="1600" b="1" dirty="0">
                          <a:solidFill>
                            <a:srgbClr val="000099"/>
                          </a:solidFill>
                          <a:effectLst/>
                          <a:latin typeface="Times New Roman" panose="02020603050405020304" pitchFamily="18" charset="0"/>
                          <a:ea typeface="Times New Roman" panose="02020603050405020304" pitchFamily="18" charset="0"/>
                        </a:rPr>
                        <a:t> LUGLIO 2015</a:t>
                      </a:r>
                    </a:p>
                  </a:txBody>
                  <a:tcPr marL="44450" marR="44450" marT="0" marB="0" anchor="b"/>
                </a:tc>
              </a:tr>
            </a:tbl>
          </a:graphicData>
        </a:graphic>
      </p:graphicFrame>
    </p:spTree>
    <p:extLst>
      <p:ext uri="{BB962C8B-B14F-4D97-AF65-F5344CB8AC3E}">
        <p14:creationId xmlns="" xmlns:p14="http://schemas.microsoft.com/office/powerpoint/2010/main" val="19963809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762000"/>
            <a:ext cx="8229600" cy="1143000"/>
          </a:xfrm>
        </p:spPr>
        <p:txBody>
          <a:bodyPr/>
          <a:lstStyle/>
          <a:p>
            <a:pPr algn="ctr"/>
            <a:r>
              <a:rPr lang="it-IT" sz="3600" dirty="0" smtClean="0">
                <a:solidFill>
                  <a:schemeClr val="accent1">
                    <a:lumMod val="50000"/>
                  </a:schemeClr>
                </a:solidFill>
              </a:rPr>
              <a:t>LA PIATTAFORMA UNITARIA</a:t>
            </a:r>
            <a:endParaRPr lang="it-IT" sz="3600" dirty="0">
              <a:solidFill>
                <a:schemeClr val="accent1">
                  <a:lumMod val="50000"/>
                </a:schemeClr>
              </a:solidFill>
            </a:endParaRPr>
          </a:p>
        </p:txBody>
      </p:sp>
      <p:grpSp>
        <p:nvGrpSpPr>
          <p:cNvPr id="3" name="Group 20"/>
          <p:cNvGrpSpPr>
            <a:grpSpLocks noGrp="1"/>
          </p:cNvGrpSpPr>
          <p:nvPr/>
        </p:nvGrpSpPr>
        <p:grpSpPr bwMode="auto">
          <a:xfrm>
            <a:off x="395536" y="1905000"/>
            <a:ext cx="8450014" cy="4191000"/>
            <a:chOff x="398897" y="731954"/>
            <a:chExt cx="8251428" cy="5288405"/>
          </a:xfrm>
        </p:grpSpPr>
        <p:pic>
          <p:nvPicPr>
            <p:cNvPr id="5" name="Picture 5" descr="puzzle1.bmp"/>
            <p:cNvPicPr>
              <a:picLocks noChangeAspect="1"/>
            </p:cNvPicPr>
            <p:nvPr/>
          </p:nvPicPr>
          <p:blipFill>
            <a:blip r:embed="rId2" cstate="print"/>
            <a:srcRect/>
            <a:stretch>
              <a:fillRect/>
            </a:stretch>
          </p:blipFill>
          <p:spPr bwMode="auto">
            <a:xfrm>
              <a:off x="398897" y="734055"/>
              <a:ext cx="8251428" cy="5286304"/>
            </a:xfrm>
            <a:prstGeom prst="rect">
              <a:avLst/>
            </a:prstGeom>
            <a:noFill/>
            <a:ln w="9525">
              <a:noFill/>
              <a:miter lim="800000"/>
              <a:headEnd/>
              <a:tailEnd/>
            </a:ln>
          </p:spPr>
        </p:pic>
        <p:sp>
          <p:nvSpPr>
            <p:cNvPr id="6" name="TextBox 7"/>
            <p:cNvSpPr txBox="1">
              <a:spLocks noChangeArrowheads="1"/>
            </p:cNvSpPr>
            <p:nvPr/>
          </p:nvSpPr>
          <p:spPr bwMode="auto">
            <a:xfrm>
              <a:off x="3429000" y="3857626"/>
              <a:ext cx="2227650" cy="970918"/>
            </a:xfrm>
            <a:prstGeom prst="rect">
              <a:avLst/>
            </a:prstGeom>
            <a:noFill/>
            <a:ln w="9525">
              <a:noFill/>
              <a:miter lim="800000"/>
              <a:headEnd/>
              <a:tailEnd/>
            </a:ln>
          </p:spPr>
          <p:txBody>
            <a:bodyPr>
              <a:spAutoFit/>
            </a:bodyPr>
            <a:lstStyle/>
            <a:p>
              <a:pPr algn="ctr"/>
              <a:endParaRPr lang="en-US" sz="4400" b="1" dirty="0">
                <a:solidFill>
                  <a:srgbClr val="000099"/>
                </a:solidFill>
              </a:endParaRPr>
            </a:p>
          </p:txBody>
        </p:sp>
        <p:sp>
          <p:nvSpPr>
            <p:cNvPr id="7" name="TextBox 8"/>
            <p:cNvSpPr txBox="1">
              <a:spLocks noChangeArrowheads="1"/>
            </p:cNvSpPr>
            <p:nvPr/>
          </p:nvSpPr>
          <p:spPr bwMode="auto">
            <a:xfrm>
              <a:off x="401777" y="1414329"/>
              <a:ext cx="2359274" cy="815571"/>
            </a:xfrm>
            <a:prstGeom prst="rect">
              <a:avLst/>
            </a:prstGeom>
            <a:noFill/>
            <a:ln w="9525">
              <a:noFill/>
              <a:miter lim="800000"/>
              <a:headEnd/>
              <a:tailEnd/>
            </a:ln>
          </p:spPr>
          <p:txBody>
            <a:bodyPr wrap="square">
              <a:spAutoFit/>
            </a:bodyPr>
            <a:lstStyle/>
            <a:p>
              <a:pPr algn="ctr"/>
              <a:r>
                <a:rPr lang="it-IT" b="1" dirty="0" smtClean="0">
                  <a:solidFill>
                    <a:srgbClr val="000099"/>
                  </a:solidFill>
                </a:rPr>
                <a:t>Anagrafe studenti </a:t>
              </a:r>
            </a:p>
            <a:p>
              <a:pPr algn="ctr"/>
              <a:r>
                <a:rPr lang="it-IT" b="1" dirty="0" smtClean="0">
                  <a:solidFill>
                    <a:srgbClr val="000099"/>
                  </a:solidFill>
                </a:rPr>
                <a:t>(scuola)</a:t>
              </a:r>
              <a:endParaRPr lang="en-US" b="1" dirty="0">
                <a:solidFill>
                  <a:srgbClr val="000099"/>
                </a:solidFill>
              </a:endParaRPr>
            </a:p>
          </p:txBody>
        </p:sp>
        <p:sp>
          <p:nvSpPr>
            <p:cNvPr id="8" name="TextBox 9"/>
            <p:cNvSpPr txBox="1">
              <a:spLocks noChangeArrowheads="1"/>
            </p:cNvSpPr>
            <p:nvPr/>
          </p:nvSpPr>
          <p:spPr bwMode="auto">
            <a:xfrm>
              <a:off x="462688" y="4826203"/>
              <a:ext cx="3062325" cy="466041"/>
            </a:xfrm>
            <a:prstGeom prst="rect">
              <a:avLst/>
            </a:prstGeom>
            <a:noFill/>
            <a:ln w="9525">
              <a:noFill/>
              <a:miter lim="800000"/>
              <a:headEnd/>
              <a:tailEnd/>
            </a:ln>
          </p:spPr>
          <p:txBody>
            <a:bodyPr wrap="square">
              <a:spAutoFit/>
            </a:bodyPr>
            <a:lstStyle/>
            <a:p>
              <a:r>
                <a:rPr lang="it-IT" b="1" dirty="0" smtClean="0">
                  <a:solidFill>
                    <a:srgbClr val="000099"/>
                  </a:solidFill>
                </a:rPr>
                <a:t>Rilevazioni integrative</a:t>
              </a:r>
              <a:endParaRPr lang="en-US" b="1" dirty="0">
                <a:solidFill>
                  <a:srgbClr val="000099"/>
                </a:solidFill>
              </a:endParaRPr>
            </a:p>
          </p:txBody>
        </p:sp>
        <p:sp>
          <p:nvSpPr>
            <p:cNvPr id="9" name="TextBox 11"/>
            <p:cNvSpPr txBox="1">
              <a:spLocks noChangeArrowheads="1"/>
            </p:cNvSpPr>
            <p:nvPr/>
          </p:nvSpPr>
          <p:spPr bwMode="auto">
            <a:xfrm>
              <a:off x="5166716" y="3109259"/>
              <a:ext cx="2395838" cy="466041"/>
            </a:xfrm>
            <a:prstGeom prst="rect">
              <a:avLst/>
            </a:prstGeom>
            <a:noFill/>
            <a:ln w="9525">
              <a:noFill/>
              <a:miter lim="800000"/>
              <a:headEnd/>
              <a:tailEnd/>
            </a:ln>
          </p:spPr>
          <p:txBody>
            <a:bodyPr wrap="square">
              <a:spAutoFit/>
            </a:bodyPr>
            <a:lstStyle/>
            <a:p>
              <a:pPr algn="ctr"/>
              <a:r>
                <a:rPr lang="it-IT" b="1" dirty="0" smtClean="0">
                  <a:solidFill>
                    <a:srgbClr val="000099"/>
                  </a:solidFill>
                </a:rPr>
                <a:t>Fascicolo docenti</a:t>
              </a:r>
              <a:endParaRPr lang="en-US" b="1" dirty="0">
                <a:solidFill>
                  <a:srgbClr val="000099"/>
                </a:solidFill>
              </a:endParaRPr>
            </a:p>
          </p:txBody>
        </p:sp>
        <p:sp>
          <p:nvSpPr>
            <p:cNvPr id="10" name="TextBox 12"/>
            <p:cNvSpPr txBox="1">
              <a:spLocks noChangeArrowheads="1"/>
            </p:cNvSpPr>
            <p:nvPr/>
          </p:nvSpPr>
          <p:spPr bwMode="auto">
            <a:xfrm>
              <a:off x="1697778" y="2512181"/>
              <a:ext cx="2227650" cy="815571"/>
            </a:xfrm>
            <a:prstGeom prst="rect">
              <a:avLst/>
            </a:prstGeom>
            <a:noFill/>
            <a:ln w="9525">
              <a:noFill/>
              <a:miter lim="800000"/>
              <a:headEnd/>
              <a:tailEnd/>
            </a:ln>
          </p:spPr>
          <p:txBody>
            <a:bodyPr>
              <a:spAutoFit/>
            </a:bodyPr>
            <a:lstStyle/>
            <a:p>
              <a:pPr algn="ctr"/>
              <a:r>
                <a:rPr lang="it-IT" b="1" dirty="0" smtClean="0">
                  <a:solidFill>
                    <a:srgbClr val="000099"/>
                  </a:solidFill>
                </a:rPr>
                <a:t>Bilanci delle scuole</a:t>
              </a:r>
              <a:endParaRPr lang="en-US" b="1" dirty="0">
                <a:solidFill>
                  <a:srgbClr val="000099"/>
                </a:solidFill>
              </a:endParaRPr>
            </a:p>
          </p:txBody>
        </p:sp>
        <p:sp>
          <p:nvSpPr>
            <p:cNvPr id="11" name="TextBox 13"/>
            <p:cNvSpPr txBox="1">
              <a:spLocks noChangeArrowheads="1"/>
            </p:cNvSpPr>
            <p:nvPr/>
          </p:nvSpPr>
          <p:spPr bwMode="auto">
            <a:xfrm>
              <a:off x="6231053" y="1371291"/>
              <a:ext cx="2227650" cy="466041"/>
            </a:xfrm>
            <a:prstGeom prst="rect">
              <a:avLst/>
            </a:prstGeom>
            <a:noFill/>
            <a:ln w="9525">
              <a:noFill/>
              <a:miter lim="800000"/>
              <a:headEnd/>
              <a:tailEnd/>
            </a:ln>
          </p:spPr>
          <p:txBody>
            <a:bodyPr>
              <a:spAutoFit/>
            </a:bodyPr>
            <a:lstStyle/>
            <a:p>
              <a:pPr algn="ctr"/>
              <a:endParaRPr lang="en-US" b="1">
                <a:solidFill>
                  <a:srgbClr val="000099"/>
                </a:solidFill>
              </a:endParaRPr>
            </a:p>
          </p:txBody>
        </p:sp>
        <p:sp>
          <p:nvSpPr>
            <p:cNvPr id="12" name="TextBox 16"/>
            <p:cNvSpPr txBox="1">
              <a:spLocks noChangeArrowheads="1"/>
            </p:cNvSpPr>
            <p:nvPr/>
          </p:nvSpPr>
          <p:spPr bwMode="auto">
            <a:xfrm>
              <a:off x="4933795" y="731954"/>
              <a:ext cx="2227650" cy="466041"/>
            </a:xfrm>
            <a:prstGeom prst="rect">
              <a:avLst/>
            </a:prstGeom>
            <a:noFill/>
            <a:ln w="9525">
              <a:noFill/>
              <a:miter lim="800000"/>
              <a:headEnd/>
              <a:tailEnd/>
            </a:ln>
          </p:spPr>
          <p:txBody>
            <a:bodyPr>
              <a:spAutoFit/>
            </a:bodyPr>
            <a:lstStyle/>
            <a:p>
              <a:pPr algn="ctr"/>
              <a:endParaRPr lang="en-US" b="1" dirty="0">
                <a:solidFill>
                  <a:srgbClr val="000099"/>
                </a:solidFill>
              </a:endParaRPr>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234088" y="771872"/>
            <a:ext cx="5700112" cy="523528"/>
          </a:xfrm>
        </p:spPr>
        <p:style>
          <a:lnRef idx="0">
            <a:schemeClr val="accent3"/>
          </a:lnRef>
          <a:fillRef idx="3">
            <a:schemeClr val="accent3"/>
          </a:fillRef>
          <a:effectRef idx="3">
            <a:schemeClr val="accent3"/>
          </a:effectRef>
          <a:fontRef idx="minor">
            <a:schemeClr val="lt1"/>
          </a:fontRef>
        </p:style>
        <p:txBody>
          <a:bodyPr>
            <a:noAutofit/>
          </a:bodyPr>
          <a:lstStyle/>
          <a:p>
            <a:r>
              <a:rPr lang="it-IT" sz="3200" dirty="0" smtClean="0">
                <a:solidFill>
                  <a:schemeClr val="bg1"/>
                </a:solidFill>
              </a:rPr>
              <a:t>Il disegno</a:t>
            </a:r>
            <a:endParaRPr lang="it-IT" sz="3200" dirty="0">
              <a:solidFill>
                <a:schemeClr val="bg1"/>
              </a:solidFill>
            </a:endParaRPr>
          </a:p>
        </p:txBody>
      </p:sp>
      <p:pic>
        <p:nvPicPr>
          <p:cNvPr id="1028"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1551414"/>
            <a:ext cx="6019800" cy="477318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CasellaDiTesto 4"/>
          <p:cNvSpPr txBox="1"/>
          <p:nvPr/>
        </p:nvSpPr>
        <p:spPr>
          <a:xfrm>
            <a:off x="5895256" y="1551414"/>
            <a:ext cx="3096344" cy="4708981"/>
          </a:xfrm>
          <a:prstGeom prst="rect">
            <a:avLst/>
          </a:prstGeom>
          <a:noFill/>
        </p:spPr>
        <p:txBody>
          <a:bodyPr wrap="square" rtlCol="0">
            <a:spAutoFit/>
          </a:bodyPr>
          <a:lstStyle/>
          <a:p>
            <a:pPr algn="ctr"/>
            <a:r>
              <a:rPr lang="it-IT" sz="2000" b="1" dirty="0" smtClean="0"/>
              <a:t>TRE QUESTIONI DETERMINATI</a:t>
            </a:r>
          </a:p>
          <a:p>
            <a:pPr algn="ctr"/>
            <a:endParaRPr lang="it-IT" sz="2000" b="1" i="1" dirty="0"/>
          </a:p>
          <a:p>
            <a:pPr algn="ctr"/>
            <a:endParaRPr lang="it-IT" sz="2000" i="1" dirty="0" smtClean="0"/>
          </a:p>
          <a:p>
            <a:pPr marL="342900" indent="-342900">
              <a:buFont typeface="+mj-lt"/>
              <a:buAutoNum type="arabicPeriod"/>
            </a:pPr>
            <a:r>
              <a:rPr lang="it-IT" sz="2000" i="1" dirty="0" smtClean="0"/>
              <a:t>Chi accede alla piattaforma  e a quali parti della piattaforma?</a:t>
            </a:r>
          </a:p>
          <a:p>
            <a:pPr marL="342900" indent="-342900">
              <a:buFont typeface="+mj-lt"/>
              <a:buAutoNum type="arabicPeriod"/>
            </a:pPr>
            <a:endParaRPr lang="it-IT" sz="2000" i="1" dirty="0" smtClean="0"/>
          </a:p>
          <a:p>
            <a:pPr marL="342900" indent="-342900">
              <a:buFont typeface="+mj-lt"/>
              <a:buAutoNum type="arabicPeriod"/>
            </a:pPr>
            <a:r>
              <a:rPr lang="it-IT" sz="2000" i="1" dirty="0" smtClean="0"/>
              <a:t>Quale rapporto tra indicatori, processo di autovalutazione e RAV?</a:t>
            </a:r>
          </a:p>
          <a:p>
            <a:pPr marL="342900" indent="-342900">
              <a:buFont typeface="+mj-lt"/>
              <a:buAutoNum type="arabicPeriod"/>
            </a:pPr>
            <a:endParaRPr lang="it-IT" sz="2000" i="1" dirty="0"/>
          </a:p>
          <a:p>
            <a:pPr marL="342900" indent="-342900">
              <a:buFont typeface="+mj-lt"/>
              <a:buAutoNum type="arabicPeriod"/>
            </a:pPr>
            <a:r>
              <a:rPr lang="it-IT" sz="2000" i="1" dirty="0"/>
              <a:t>Cosa verrà pubblicato del lavoro svolto sulla piattaforma</a:t>
            </a:r>
            <a:r>
              <a:rPr lang="it-IT" sz="2000" i="1" dirty="0" smtClean="0"/>
              <a:t>?</a:t>
            </a:r>
            <a:endParaRPr lang="it-IT" sz="2000" dirty="0" smtClean="0"/>
          </a:p>
        </p:txBody>
      </p:sp>
    </p:spTree>
    <p:extLst>
      <p:ext uri="{BB962C8B-B14F-4D97-AF65-F5344CB8AC3E}">
        <p14:creationId xmlns="" xmlns:p14="http://schemas.microsoft.com/office/powerpoint/2010/main" val="2923313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anim calcmode="lin" valueType="num">
                                      <p:cBhvr additive="base">
                                        <p:cTn id="11"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anim calcmode="lin" valueType="num">
                                      <p:cBhvr additive="base">
                                        <p:cTn id="1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5">
                                            <p:txEl>
                                              <p:pRg st="7" end="7"/>
                                            </p:txEl>
                                          </p:spTgt>
                                        </p:tgtEl>
                                        <p:attrNameLst>
                                          <p:attrName>style.visibility</p:attrName>
                                        </p:attrNameLst>
                                      </p:cBhvr>
                                      <p:to>
                                        <p:strVal val="visible"/>
                                      </p:to>
                                    </p:set>
                                    <p:anim calcmode="lin" valueType="num">
                                      <p:cBhvr additive="base">
                                        <p:cTn id="23"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00200" y="914400"/>
            <a:ext cx="5715000" cy="533400"/>
          </a:xfrm>
        </p:spPr>
        <p:style>
          <a:lnRef idx="0">
            <a:schemeClr val="accent3"/>
          </a:lnRef>
          <a:fillRef idx="3">
            <a:schemeClr val="accent3"/>
          </a:fillRef>
          <a:effectRef idx="3">
            <a:schemeClr val="accent3"/>
          </a:effectRef>
          <a:fontRef idx="minor">
            <a:schemeClr val="lt1"/>
          </a:fontRef>
        </p:style>
        <p:txBody>
          <a:bodyPr>
            <a:noAutofit/>
          </a:bodyPr>
          <a:lstStyle/>
          <a:p>
            <a:r>
              <a:rPr lang="it-IT" sz="3200" b="1" dirty="0" smtClean="0">
                <a:solidFill>
                  <a:schemeClr val="bg1"/>
                </a:solidFill>
              </a:rPr>
              <a:t>Alcuni criteri per “un buon RAV”</a:t>
            </a:r>
            <a:endParaRPr lang="it-IT" sz="3200" b="1" dirty="0">
              <a:solidFill>
                <a:schemeClr val="bg1"/>
              </a:solidFill>
            </a:endParaRPr>
          </a:p>
        </p:txBody>
      </p:sp>
      <p:sp>
        <p:nvSpPr>
          <p:cNvPr id="3" name="Segnaposto contenuto 2"/>
          <p:cNvSpPr>
            <a:spLocks noGrp="1"/>
          </p:cNvSpPr>
          <p:nvPr>
            <p:ph idx="1"/>
          </p:nvPr>
        </p:nvSpPr>
        <p:spPr>
          <a:xfrm>
            <a:off x="304800" y="1752600"/>
            <a:ext cx="8568952" cy="4344888"/>
          </a:xfrm>
        </p:spPr>
        <p:txBody>
          <a:bodyPr>
            <a:noAutofit/>
          </a:bodyPr>
          <a:lstStyle/>
          <a:p>
            <a:pPr lvl="0"/>
            <a:r>
              <a:rPr lang="it-IT" sz="2000" b="1" dirty="0" smtClean="0"/>
              <a:t>Adeguatezza</a:t>
            </a:r>
            <a:r>
              <a:rPr lang="it-IT" sz="2000" dirty="0" smtClean="0"/>
              <a:t> </a:t>
            </a:r>
          </a:p>
          <a:p>
            <a:pPr lvl="0">
              <a:buNone/>
            </a:pPr>
            <a:r>
              <a:rPr lang="it-IT" sz="1700" dirty="0" smtClean="0"/>
              <a:t>	(</a:t>
            </a:r>
            <a:r>
              <a:rPr lang="it-IT" sz="1700" dirty="0"/>
              <a:t>il rapporto è compilato in modo pertinente in tutte le sue parti)</a:t>
            </a:r>
          </a:p>
          <a:p>
            <a:r>
              <a:rPr lang="it-IT" sz="2000" b="1" dirty="0"/>
              <a:t>Coerenza </a:t>
            </a:r>
          </a:p>
          <a:p>
            <a:pPr lvl="0">
              <a:buNone/>
            </a:pPr>
            <a:r>
              <a:rPr lang="it-IT" sz="1700" dirty="0"/>
              <a:t>	</a:t>
            </a:r>
            <a:r>
              <a:rPr lang="it-IT" sz="1700" dirty="0" smtClean="0"/>
              <a:t>(</a:t>
            </a:r>
            <a:r>
              <a:rPr lang="it-IT" sz="1700" dirty="0"/>
              <a:t>il rapporto ha una sua coerenza interna, l’analisi delle aree è condotta in maniera rigorosa, i punti di forza e di debolezza della scuola fanno riferimento a evidenze, vi è un collegamento fra le analisi di contesto, esiti, processi e individuazione delle priorità e dei traguardi) </a:t>
            </a:r>
          </a:p>
          <a:p>
            <a:pPr lvl="0"/>
            <a:r>
              <a:rPr lang="it-IT" sz="2000" b="1" dirty="0"/>
              <a:t>Attendibilità </a:t>
            </a:r>
          </a:p>
          <a:p>
            <a:pPr lvl="0">
              <a:buNone/>
            </a:pPr>
            <a:r>
              <a:rPr lang="it-IT" sz="1700" dirty="0"/>
              <a:t>	</a:t>
            </a:r>
            <a:r>
              <a:rPr lang="it-IT" sz="1700" dirty="0" smtClean="0"/>
              <a:t>(</a:t>
            </a:r>
            <a:r>
              <a:rPr lang="it-IT" sz="1700" dirty="0"/>
              <a:t>i dati e le tabelle riportate sono significative, viene fatto un uso efficace dei dati forniti dal centro) </a:t>
            </a:r>
          </a:p>
          <a:p>
            <a:r>
              <a:rPr lang="it-IT" sz="2000" b="1" dirty="0"/>
              <a:t>Rilevanza </a:t>
            </a:r>
          </a:p>
          <a:p>
            <a:pPr lvl="0">
              <a:buNone/>
            </a:pPr>
            <a:r>
              <a:rPr lang="it-IT" sz="1700" dirty="0"/>
              <a:t>	</a:t>
            </a:r>
            <a:r>
              <a:rPr lang="it-IT" sz="1700" dirty="0" smtClean="0"/>
              <a:t>(</a:t>
            </a:r>
            <a:r>
              <a:rPr lang="it-IT" sz="1700" dirty="0"/>
              <a:t>il rapporto valorizza fonti multiple, interne ed esterne, quantitative e qualitative, facendo emergere in maniera inequivocabile quali dovrebbero essere le priorità di intervento)</a:t>
            </a:r>
          </a:p>
          <a:p>
            <a:pPr lvl="0"/>
            <a:r>
              <a:rPr lang="it-IT" sz="2000" b="1" dirty="0"/>
              <a:t>Concretezza </a:t>
            </a:r>
          </a:p>
          <a:p>
            <a:pPr lvl="0">
              <a:buNone/>
            </a:pPr>
            <a:r>
              <a:rPr lang="it-IT" sz="1700" b="1" dirty="0"/>
              <a:t>	</a:t>
            </a:r>
            <a:r>
              <a:rPr lang="it-IT" sz="1700" dirty="0" smtClean="0"/>
              <a:t>(</a:t>
            </a:r>
            <a:r>
              <a:rPr lang="it-IT" sz="1700" dirty="0"/>
              <a:t>le priorità e i traguardi di miglioramento sono ben definiti, chiari, rilevabili e misurabili)</a:t>
            </a:r>
          </a:p>
          <a:p>
            <a:pPr>
              <a:buNone/>
            </a:pPr>
            <a:endParaRPr lang="it-IT" sz="1800" dirty="0"/>
          </a:p>
        </p:txBody>
      </p:sp>
    </p:spTree>
    <p:extLst>
      <p:ext uri="{BB962C8B-B14F-4D97-AF65-F5344CB8AC3E}">
        <p14:creationId xmlns="" xmlns:p14="http://schemas.microsoft.com/office/powerpoint/2010/main" val="3938753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 calcmode="lin" valueType="num">
                                      <p:cBhvr additive="base">
                                        <p:cTn id="4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3">
                                            <p:txEl>
                                              <p:pRg st="9" end="9"/>
                                            </p:txEl>
                                          </p:spTgt>
                                        </p:tgtEl>
                                        <p:attrNameLst>
                                          <p:attrName>style.visibility</p:attrName>
                                        </p:attrNameLst>
                                      </p:cBhvr>
                                      <p:to>
                                        <p:strVal val="visible"/>
                                      </p:to>
                                    </p:set>
                                    <p:anim calcmode="lin" valueType="num">
                                      <p:cBhvr additive="base">
                                        <p:cTn id="5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47801" y="762000"/>
            <a:ext cx="5714999" cy="533400"/>
          </a:xfrm>
        </p:spPr>
        <p:style>
          <a:lnRef idx="0">
            <a:schemeClr val="accent3"/>
          </a:lnRef>
          <a:fillRef idx="3">
            <a:schemeClr val="accent3"/>
          </a:fillRef>
          <a:effectRef idx="3">
            <a:schemeClr val="accent3"/>
          </a:effectRef>
          <a:fontRef idx="minor">
            <a:schemeClr val="lt1"/>
          </a:fontRef>
        </p:style>
        <p:txBody>
          <a:bodyPr/>
          <a:lstStyle/>
          <a:p>
            <a:pPr algn="ctr"/>
            <a:r>
              <a:rPr lang="it-IT" sz="2800" b="1" dirty="0" smtClean="0">
                <a:solidFill>
                  <a:schemeClr val="bg1"/>
                </a:solidFill>
                <a:effectLst>
                  <a:outerShdw blurRad="38100" dist="38100" dir="2700000" algn="tl">
                    <a:srgbClr val="000000">
                      <a:alpha val="43137"/>
                    </a:srgbClr>
                  </a:outerShdw>
                </a:effectLst>
                <a:latin typeface="+mn-lt"/>
              </a:rPr>
              <a:t>Il RAV per le scuole</a:t>
            </a:r>
            <a:endParaRPr lang="it-IT" sz="2800" b="1" dirty="0">
              <a:solidFill>
                <a:schemeClr val="bg1"/>
              </a:solidFill>
              <a:effectLst>
                <a:outerShdw blurRad="38100" dist="38100" dir="2700000" algn="tl">
                  <a:srgbClr val="000000">
                    <a:alpha val="43137"/>
                  </a:srgbClr>
                </a:outerShdw>
              </a:effectLst>
              <a:latin typeface="+mn-lt"/>
            </a:endParaRPr>
          </a:p>
        </p:txBody>
      </p:sp>
      <p:sp>
        <p:nvSpPr>
          <p:cNvPr id="3" name="Segnaposto contenuto 2"/>
          <p:cNvSpPr>
            <a:spLocks noGrp="1"/>
          </p:cNvSpPr>
          <p:nvPr>
            <p:ph idx="1"/>
          </p:nvPr>
        </p:nvSpPr>
        <p:spPr>
          <a:xfrm>
            <a:off x="323528" y="692696"/>
            <a:ext cx="8522022" cy="5403304"/>
          </a:xfrm>
        </p:spPr>
        <p:txBody>
          <a:bodyPr/>
          <a:lstStyle/>
          <a:p>
            <a:endParaRPr lang="it-IT" sz="1200" dirty="0" smtClean="0">
              <a:solidFill>
                <a:srgbClr val="000099"/>
              </a:solidFill>
              <a:effectLst/>
            </a:endParaRPr>
          </a:p>
          <a:p>
            <a:pPr lvl="0"/>
            <a:endParaRPr lang="it-IT" sz="1200" dirty="0" smtClean="0">
              <a:solidFill>
                <a:srgbClr val="000099"/>
              </a:solidFill>
              <a:effectLst/>
            </a:endParaRPr>
          </a:p>
          <a:p>
            <a:pPr>
              <a:buNone/>
            </a:pPr>
            <a:endParaRPr lang="it-IT" sz="1200" dirty="0">
              <a:solidFill>
                <a:srgbClr val="000099"/>
              </a:solidFill>
              <a:effectLst/>
            </a:endParaRPr>
          </a:p>
        </p:txBody>
      </p:sp>
      <p:graphicFrame>
        <p:nvGraphicFramePr>
          <p:cNvPr id="5" name="Diagramma 4"/>
          <p:cNvGraphicFramePr/>
          <p:nvPr>
            <p:extLst>
              <p:ext uri="{D42A27DB-BD31-4B8C-83A1-F6EECF244321}">
                <p14:modId xmlns="" xmlns:p14="http://schemas.microsoft.com/office/powerpoint/2010/main" val="2686383360"/>
              </p:ext>
            </p:extLst>
          </p:nvPr>
        </p:nvGraphicFramePr>
        <p:xfrm>
          <a:off x="924744" y="1447800"/>
          <a:ext cx="7381056" cy="47811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Freccia in giù 5"/>
          <p:cNvSpPr/>
          <p:nvPr/>
        </p:nvSpPr>
        <p:spPr>
          <a:xfrm>
            <a:off x="7020272" y="1447800"/>
            <a:ext cx="1008112" cy="4933528"/>
          </a:xfrm>
          <a:prstGeom prst="downArrow">
            <a:avLst/>
          </a:prstGeom>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135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Tree>
    <p:extLst>
      <p:ext uri="{BB962C8B-B14F-4D97-AF65-F5344CB8AC3E}">
        <p14:creationId xmlns="" xmlns:p14="http://schemas.microsoft.com/office/powerpoint/2010/main" val="3632507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295400" y="914400"/>
            <a:ext cx="5791200" cy="576063"/>
          </a:xfrm>
        </p:spPr>
        <p:style>
          <a:lnRef idx="0">
            <a:schemeClr val="accent3"/>
          </a:lnRef>
          <a:fillRef idx="3">
            <a:schemeClr val="accent3"/>
          </a:fillRef>
          <a:effectRef idx="3">
            <a:schemeClr val="accent3"/>
          </a:effectRef>
          <a:fontRef idx="minor">
            <a:schemeClr val="lt1"/>
          </a:fontRef>
        </p:style>
        <p:txBody>
          <a:bodyPr/>
          <a:lstStyle/>
          <a:p>
            <a:r>
              <a:rPr lang="it-IT" sz="2800" b="1" dirty="0">
                <a:solidFill>
                  <a:schemeClr val="bg1"/>
                </a:solidFill>
                <a:effectLst>
                  <a:outerShdw blurRad="38100" dist="38100" dir="2700000" algn="tl">
                    <a:srgbClr val="000000">
                      <a:alpha val="43137"/>
                    </a:srgbClr>
                  </a:outerShdw>
                </a:effectLst>
              </a:rPr>
              <a:t>Il RAV per …</a:t>
            </a:r>
          </a:p>
        </p:txBody>
      </p:sp>
      <p:sp>
        <p:nvSpPr>
          <p:cNvPr id="3" name="Segnaposto contenuto 2"/>
          <p:cNvSpPr>
            <a:spLocks noGrp="1"/>
          </p:cNvSpPr>
          <p:nvPr>
            <p:ph idx="1"/>
          </p:nvPr>
        </p:nvSpPr>
        <p:spPr>
          <a:xfrm>
            <a:off x="323528" y="692696"/>
            <a:ext cx="8522022" cy="5403304"/>
          </a:xfrm>
        </p:spPr>
        <p:txBody>
          <a:bodyPr/>
          <a:lstStyle/>
          <a:p>
            <a:endParaRPr lang="it-IT" sz="1200" dirty="0" smtClean="0">
              <a:solidFill>
                <a:srgbClr val="000099"/>
              </a:solidFill>
              <a:effectLst/>
            </a:endParaRPr>
          </a:p>
          <a:p>
            <a:pPr lvl="0"/>
            <a:endParaRPr lang="it-IT" sz="1200" dirty="0" smtClean="0">
              <a:solidFill>
                <a:srgbClr val="000099"/>
              </a:solidFill>
              <a:effectLst/>
            </a:endParaRPr>
          </a:p>
          <a:p>
            <a:pPr>
              <a:buNone/>
            </a:pPr>
            <a:endParaRPr lang="it-IT" sz="1200" dirty="0">
              <a:solidFill>
                <a:srgbClr val="000099"/>
              </a:solidFill>
              <a:effectLst/>
            </a:endParaRPr>
          </a:p>
        </p:txBody>
      </p:sp>
      <p:graphicFrame>
        <p:nvGraphicFramePr>
          <p:cNvPr id="5" name="Diagramma 4"/>
          <p:cNvGraphicFramePr/>
          <p:nvPr>
            <p:extLst>
              <p:ext uri="{D42A27DB-BD31-4B8C-83A1-F6EECF244321}">
                <p14:modId xmlns="" xmlns:p14="http://schemas.microsoft.com/office/powerpoint/2010/main" val="596143040"/>
              </p:ext>
            </p:extLst>
          </p:nvPr>
        </p:nvGraphicFramePr>
        <p:xfrm>
          <a:off x="467544" y="1676400"/>
          <a:ext cx="7457256" cy="47049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6766496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524000" y="838200"/>
            <a:ext cx="5715000" cy="533399"/>
          </a:xfrm>
        </p:spPr>
        <p:style>
          <a:lnRef idx="0">
            <a:schemeClr val="accent3"/>
          </a:lnRef>
          <a:fillRef idx="3">
            <a:schemeClr val="accent3"/>
          </a:fillRef>
          <a:effectRef idx="3">
            <a:schemeClr val="accent3"/>
          </a:effectRef>
          <a:fontRef idx="minor">
            <a:schemeClr val="lt1"/>
          </a:fontRef>
        </p:style>
        <p:txBody>
          <a:bodyPr/>
          <a:lstStyle/>
          <a:p>
            <a:r>
              <a:rPr lang="it-IT" sz="2800" dirty="0">
                <a:solidFill>
                  <a:schemeClr val="bg1"/>
                </a:solidFill>
                <a:effectLst>
                  <a:outerShdw blurRad="38100" dist="38100" dir="2700000" algn="tl">
                    <a:srgbClr val="000000">
                      <a:alpha val="43137"/>
                    </a:srgbClr>
                  </a:outerShdw>
                </a:effectLst>
              </a:rPr>
              <a:t>Il RAV per gli USR</a:t>
            </a:r>
          </a:p>
        </p:txBody>
      </p:sp>
      <p:sp>
        <p:nvSpPr>
          <p:cNvPr id="3" name="Segnaposto contenuto 2"/>
          <p:cNvSpPr>
            <a:spLocks noGrp="1"/>
          </p:cNvSpPr>
          <p:nvPr>
            <p:ph idx="1"/>
          </p:nvPr>
        </p:nvSpPr>
        <p:spPr>
          <a:xfrm>
            <a:off x="323528" y="692696"/>
            <a:ext cx="8522022" cy="5403304"/>
          </a:xfrm>
        </p:spPr>
        <p:txBody>
          <a:bodyPr/>
          <a:lstStyle/>
          <a:p>
            <a:endParaRPr lang="it-IT" sz="1200" dirty="0" smtClean="0">
              <a:solidFill>
                <a:srgbClr val="000099"/>
              </a:solidFill>
              <a:effectLst/>
            </a:endParaRPr>
          </a:p>
          <a:p>
            <a:pPr lvl="0"/>
            <a:endParaRPr lang="it-IT" sz="1200" dirty="0" smtClean="0">
              <a:solidFill>
                <a:srgbClr val="000099"/>
              </a:solidFill>
              <a:effectLst/>
            </a:endParaRPr>
          </a:p>
          <a:p>
            <a:pPr>
              <a:buNone/>
            </a:pPr>
            <a:endParaRPr lang="it-IT" sz="1200" dirty="0">
              <a:solidFill>
                <a:srgbClr val="000099"/>
              </a:solidFill>
              <a:effectLst/>
            </a:endParaRPr>
          </a:p>
        </p:txBody>
      </p:sp>
      <p:graphicFrame>
        <p:nvGraphicFramePr>
          <p:cNvPr id="5" name="Diagramma 4"/>
          <p:cNvGraphicFramePr/>
          <p:nvPr>
            <p:extLst>
              <p:ext uri="{D42A27DB-BD31-4B8C-83A1-F6EECF244321}">
                <p14:modId xmlns="" xmlns:p14="http://schemas.microsoft.com/office/powerpoint/2010/main" val="3193731872"/>
              </p:ext>
            </p:extLst>
          </p:nvPr>
        </p:nvGraphicFramePr>
        <p:xfrm>
          <a:off x="467544" y="1600200"/>
          <a:ext cx="7381056" cy="47049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Freccia in giù 5"/>
          <p:cNvSpPr/>
          <p:nvPr/>
        </p:nvSpPr>
        <p:spPr>
          <a:xfrm rot="10800000">
            <a:off x="7020272" y="1600200"/>
            <a:ext cx="1008112" cy="4709120"/>
          </a:xfrm>
          <a:prstGeom prst="downArrow">
            <a:avLst/>
          </a:prstGeom>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path path="circle">
              <a:fillToRect l="100000" b="100000"/>
            </a:path>
            <a:tileRect t="-100000" r="-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Tree>
    <p:extLst>
      <p:ext uri="{BB962C8B-B14F-4D97-AF65-F5344CB8AC3E}">
        <p14:creationId xmlns="" xmlns:p14="http://schemas.microsoft.com/office/powerpoint/2010/main" val="2579045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Rettangolo 1"/>
          <p:cNvSpPr>
            <a:spLocks noChangeArrowheads="1"/>
          </p:cNvSpPr>
          <p:nvPr/>
        </p:nvSpPr>
        <p:spPr bwMode="auto">
          <a:xfrm>
            <a:off x="914400" y="2060848"/>
            <a:ext cx="7546032" cy="4187552"/>
          </a:xfrm>
          <a:prstGeom prst="rect">
            <a:avLst/>
          </a:prstGeom>
          <a:solidFill>
            <a:srgbClr val="FFFFFF"/>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endParaRPr lang="it-IT" dirty="0">
              <a:solidFill>
                <a:srgbClr val="000099"/>
              </a:solidFill>
            </a:endParaRPr>
          </a:p>
        </p:txBody>
      </p:sp>
      <p:sp>
        <p:nvSpPr>
          <p:cNvPr id="2052" name="Rettangolo arrotondato 2"/>
          <p:cNvSpPr>
            <a:spLocks noChangeArrowheads="1"/>
          </p:cNvSpPr>
          <p:nvPr/>
        </p:nvSpPr>
        <p:spPr bwMode="auto">
          <a:xfrm>
            <a:off x="1115616" y="2209800"/>
            <a:ext cx="1450529" cy="3811488"/>
          </a:xfrm>
          <a:prstGeom prst="roundRect">
            <a:avLst>
              <a:gd name="adj" fmla="val 16667"/>
            </a:avLst>
          </a:prstGeom>
          <a:solidFill>
            <a:srgbClr val="4F81BD"/>
          </a:solidFill>
          <a:ln w="38100">
            <a:solidFill>
              <a:srgbClr val="FFFFFF"/>
            </a:solidFill>
            <a:round/>
            <a:headEnd/>
            <a:tailEnd/>
          </a:ln>
          <a:effectLst>
            <a:outerShdw dist="20000" dir="5400000" rotWithShape="0">
              <a:srgbClr val="000000">
                <a:alpha val="37999"/>
              </a:srgbClr>
            </a:outerShdw>
          </a:effectLst>
        </p:spPr>
        <p:txBody>
          <a:bodyPr vert="horz" wrap="square" lIns="0" tIns="45720" rIns="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b="1" u="none" strike="noStrike" cap="none" normalizeH="0" baseline="0" dirty="0" smtClean="0">
                <a:ln>
                  <a:noFill/>
                </a:ln>
                <a:solidFill>
                  <a:schemeClr val="bg1"/>
                </a:solidFill>
                <a:effectLst/>
                <a:latin typeface="+mj-lt"/>
                <a:ea typeface="Calibri" pitchFamily="34" charset="0"/>
                <a:cs typeface="Times New Roman" pitchFamily="18" charset="0"/>
              </a:rPr>
              <a:t>PRIORITA’ </a:t>
            </a:r>
            <a:endParaRPr kumimoji="0" lang="it-IT" b="1" u="none" strike="noStrike" cap="none" normalizeH="0" baseline="0" dirty="0" smtClean="0">
              <a:ln>
                <a:noFill/>
              </a:ln>
              <a:solidFill>
                <a:schemeClr val="bg1"/>
              </a:solidFill>
              <a:effectLst/>
              <a:latin typeface="+mj-lt"/>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b="1" u="none" strike="noStrike" cap="none" normalizeH="0" baseline="0" dirty="0" smtClean="0">
                <a:ln>
                  <a:noFill/>
                </a:ln>
                <a:solidFill>
                  <a:schemeClr val="bg1"/>
                </a:solidFill>
                <a:effectLst/>
                <a:latin typeface="+mj-lt"/>
                <a:ea typeface="Calibri" pitchFamily="34" charset="0"/>
                <a:cs typeface="Times New Roman" pitchFamily="18" charset="0"/>
              </a:rPr>
              <a:t> RIFERITE AGLI ESITI DEGLI STUDENTI</a:t>
            </a:r>
            <a:endParaRPr kumimoji="0" lang="it-IT" b="1" u="none" strike="noStrike" cap="none" normalizeH="0" baseline="0" dirty="0" smtClean="0">
              <a:ln>
                <a:noFill/>
              </a:ln>
              <a:solidFill>
                <a:schemeClr val="bg1"/>
              </a:solidFill>
              <a:effectLst/>
              <a:latin typeface="+mj-lt"/>
              <a:cs typeface="Arial" pitchFamily="34" charset="0"/>
            </a:endParaRPr>
          </a:p>
        </p:txBody>
      </p:sp>
      <p:sp>
        <p:nvSpPr>
          <p:cNvPr id="2053" name="Rettangolo arrotondato 3"/>
          <p:cNvSpPr>
            <a:spLocks noChangeArrowheads="1"/>
          </p:cNvSpPr>
          <p:nvPr/>
        </p:nvSpPr>
        <p:spPr bwMode="auto">
          <a:xfrm>
            <a:off x="6372200" y="2209800"/>
            <a:ext cx="1410841" cy="3811488"/>
          </a:xfrm>
          <a:prstGeom prst="roundRect">
            <a:avLst>
              <a:gd name="adj" fmla="val 16667"/>
            </a:avLst>
          </a:prstGeom>
          <a:solidFill>
            <a:srgbClr val="4F81BD"/>
          </a:solidFill>
          <a:ln w="38100">
            <a:solidFill>
              <a:srgbClr val="FFFFFF"/>
            </a:solidFill>
            <a:round/>
            <a:headEnd/>
            <a:tailEnd/>
          </a:ln>
          <a:effectLst>
            <a:outerShdw dist="20000" dir="5400000" rotWithShape="0">
              <a:srgbClr val="000000">
                <a:alpha val="37999"/>
              </a:srgbClr>
            </a:outerShdw>
          </a:effectLst>
        </p:spPr>
        <p:txBody>
          <a:bodyPr vert="horz" wrap="square" lIns="0" tIns="45720" rIns="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it-IT" b="1" dirty="0" smtClean="0">
                <a:solidFill>
                  <a:schemeClr val="bg1"/>
                </a:solidFill>
                <a:latin typeface="+mj-lt"/>
                <a:ea typeface="Calibri" pitchFamily="34" charset="0"/>
                <a:cs typeface="Times New Roman" pitchFamily="18" charset="0"/>
              </a:rPr>
              <a:t>TRAGUARDI </a:t>
            </a:r>
          </a:p>
          <a:p>
            <a:pPr marL="0" marR="0" lvl="0" indent="0" algn="ctr" defTabSz="914400" rtl="0" eaLnBrk="1" fontAlgn="base" latinLnBrk="0" hangingPunct="1">
              <a:lnSpc>
                <a:spcPct val="100000"/>
              </a:lnSpc>
              <a:spcBef>
                <a:spcPct val="0"/>
              </a:spcBef>
              <a:spcAft>
                <a:spcPct val="0"/>
              </a:spcAft>
              <a:buClrTx/>
              <a:buSzTx/>
              <a:buFontTx/>
              <a:buNone/>
              <a:tabLst/>
            </a:pPr>
            <a:r>
              <a:rPr lang="it-IT" b="1" dirty="0" smtClean="0">
                <a:solidFill>
                  <a:schemeClr val="bg1"/>
                </a:solidFill>
                <a:latin typeface="+mj-lt"/>
                <a:ea typeface="Calibri" pitchFamily="34" charset="0"/>
                <a:cs typeface="Times New Roman" pitchFamily="18" charset="0"/>
              </a:rPr>
              <a:t>DI LUNGO PERIODO</a:t>
            </a:r>
            <a:endParaRPr kumimoji="0" lang="it-IT" b="1" i="0" u="none" strike="noStrike" cap="none" normalizeH="0" baseline="0" dirty="0" smtClean="0">
              <a:ln>
                <a:noFill/>
              </a:ln>
              <a:solidFill>
                <a:schemeClr val="bg1"/>
              </a:solidFill>
              <a:effectLst/>
              <a:latin typeface="Arial" pitchFamily="34" charset="0"/>
              <a:cs typeface="Arial" pitchFamily="34" charset="0"/>
            </a:endParaRPr>
          </a:p>
        </p:txBody>
      </p:sp>
      <p:sp>
        <p:nvSpPr>
          <p:cNvPr id="2054" name="Freccia a destra 4"/>
          <p:cNvSpPr>
            <a:spLocks noChangeArrowheads="1"/>
          </p:cNvSpPr>
          <p:nvPr/>
        </p:nvSpPr>
        <p:spPr bwMode="auto">
          <a:xfrm>
            <a:off x="3059832" y="2060848"/>
            <a:ext cx="2897188" cy="469900"/>
          </a:xfrm>
          <a:prstGeom prst="rightArrow">
            <a:avLst>
              <a:gd name="adj1" fmla="val 50000"/>
              <a:gd name="adj2" fmla="val 49981"/>
            </a:avLst>
          </a:prstGeom>
          <a:solidFill>
            <a:srgbClr val="4F81BD"/>
          </a:solidFill>
          <a:ln w="25400">
            <a:solidFill>
              <a:srgbClr val="243F60"/>
            </a:solidFill>
            <a:miter lim="800000"/>
            <a:headEnd/>
            <a:tailEnd/>
          </a:ln>
        </p:spPr>
        <p:txBody>
          <a:bodyPr vert="horz" wrap="square" lIns="91440" tIns="45720" rIns="91440" bIns="45720" numCol="1" anchor="ctr" anchorCtr="0" compatLnSpc="1">
            <a:prstTxWarp prst="textNoShape">
              <a:avLst/>
            </a:prstTxWarp>
          </a:bodyPr>
          <a:lstStyle/>
          <a:p>
            <a:pPr algn="ctr"/>
            <a:r>
              <a:rPr lang="it-IT" dirty="0" smtClean="0">
                <a:solidFill>
                  <a:schemeClr val="bg1"/>
                </a:solidFill>
                <a:latin typeface="+mj-lt"/>
                <a:ea typeface="Calibri" pitchFamily="34" charset="0"/>
                <a:cs typeface="Times New Roman" pitchFamily="18" charset="0"/>
              </a:rPr>
              <a:t>PIANO TRIENNALE</a:t>
            </a:r>
          </a:p>
        </p:txBody>
      </p:sp>
      <p:sp>
        <p:nvSpPr>
          <p:cNvPr id="2049" name="Pentagono 5"/>
          <p:cNvSpPr>
            <a:spLocks noChangeArrowheads="1"/>
          </p:cNvSpPr>
          <p:nvPr/>
        </p:nvSpPr>
        <p:spPr bwMode="auto">
          <a:xfrm>
            <a:off x="3131840" y="3068960"/>
            <a:ext cx="2755900" cy="568325"/>
          </a:xfrm>
          <a:prstGeom prst="homePlate">
            <a:avLst>
              <a:gd name="adj" fmla="val 101810"/>
            </a:avLst>
          </a:prstGeom>
          <a:gradFill rotWithShape="1">
            <a:gsLst>
              <a:gs pos="0">
                <a:srgbClr val="A3C4FF"/>
              </a:gs>
              <a:gs pos="35001">
                <a:srgbClr val="BFD5FF"/>
              </a:gs>
              <a:gs pos="100000">
                <a:srgbClr val="E5EEFF"/>
              </a:gs>
            </a:gsLst>
            <a:lin ang="16200000" scaled="1"/>
          </a:gradFill>
          <a:ln w="9525">
            <a:solidFill>
              <a:srgbClr val="4579B8"/>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600" b="0" i="0" u="none" strike="noStrike" cap="none" normalizeH="0" baseline="0" dirty="0" smtClean="0">
                <a:ln>
                  <a:noFill/>
                </a:ln>
                <a:solidFill>
                  <a:srgbClr val="000099"/>
                </a:solidFill>
                <a:effectLst/>
                <a:latin typeface="Arial" pitchFamily="34" charset="0"/>
                <a:ea typeface="Calibri" pitchFamily="34" charset="0"/>
                <a:cs typeface="Times New Roman" pitchFamily="18" charset="0"/>
              </a:rPr>
              <a:t>Obiettivo di </a:t>
            </a:r>
            <a:r>
              <a:rPr kumimoji="0" lang="it-IT" sz="1600" b="0" i="1" u="none" strike="noStrike" cap="none" normalizeH="0" baseline="0" dirty="0" smtClean="0">
                <a:ln>
                  <a:noFill/>
                </a:ln>
                <a:solidFill>
                  <a:srgbClr val="000099"/>
                </a:solidFill>
                <a:effectLst/>
                <a:latin typeface="Arial" pitchFamily="34" charset="0"/>
                <a:ea typeface="Calibri" pitchFamily="34" charset="0"/>
                <a:cs typeface="Times New Roman" pitchFamily="18" charset="0"/>
              </a:rPr>
              <a:t>processo</a:t>
            </a:r>
            <a:endParaRPr kumimoji="0" lang="it-IT" sz="1600" b="0" i="0" u="none" strike="noStrike" cap="none" normalizeH="0" baseline="0" dirty="0" smtClean="0">
              <a:ln>
                <a:noFill/>
              </a:ln>
              <a:solidFill>
                <a:srgbClr val="000099"/>
              </a:solidFill>
              <a:effectLst/>
              <a:latin typeface="Arial" pitchFamily="34" charset="0"/>
              <a:cs typeface="Arial" pitchFamily="34" charset="0"/>
            </a:endParaRPr>
          </a:p>
        </p:txBody>
      </p:sp>
      <p:sp>
        <p:nvSpPr>
          <p:cNvPr id="2051" name="Pentagono 6"/>
          <p:cNvSpPr>
            <a:spLocks noChangeArrowheads="1"/>
          </p:cNvSpPr>
          <p:nvPr/>
        </p:nvSpPr>
        <p:spPr bwMode="auto">
          <a:xfrm>
            <a:off x="3131840" y="4005064"/>
            <a:ext cx="2755900" cy="566737"/>
          </a:xfrm>
          <a:prstGeom prst="homePlate">
            <a:avLst>
              <a:gd name="adj" fmla="val 101870"/>
            </a:avLst>
          </a:prstGeom>
          <a:gradFill rotWithShape="1">
            <a:gsLst>
              <a:gs pos="0">
                <a:srgbClr val="A3C4FF"/>
              </a:gs>
              <a:gs pos="35001">
                <a:srgbClr val="BFD5FF"/>
              </a:gs>
              <a:gs pos="100000">
                <a:srgbClr val="E5EEFF"/>
              </a:gs>
            </a:gsLst>
            <a:lin ang="16200000" scaled="1"/>
          </a:gradFill>
          <a:ln w="9525">
            <a:solidFill>
              <a:srgbClr val="4579B8"/>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600" b="0" i="0" u="none" strike="noStrike" cap="none" normalizeH="0" baseline="0" dirty="0" smtClean="0">
                <a:ln>
                  <a:noFill/>
                </a:ln>
                <a:solidFill>
                  <a:srgbClr val="000099"/>
                </a:solidFill>
                <a:effectLst/>
                <a:latin typeface="Arial" pitchFamily="34" charset="0"/>
                <a:ea typeface="Calibri" pitchFamily="34" charset="0"/>
                <a:cs typeface="Times New Roman" pitchFamily="18" charset="0"/>
              </a:rPr>
              <a:t>Obiettivo di </a:t>
            </a:r>
            <a:r>
              <a:rPr kumimoji="0" lang="it-IT" sz="1600" b="0" i="1" u="none" strike="noStrike" cap="none" normalizeH="0" baseline="0" dirty="0" smtClean="0">
                <a:ln>
                  <a:noFill/>
                </a:ln>
                <a:solidFill>
                  <a:srgbClr val="000099"/>
                </a:solidFill>
                <a:effectLst/>
                <a:latin typeface="Arial" pitchFamily="34" charset="0"/>
                <a:ea typeface="Calibri" pitchFamily="34" charset="0"/>
                <a:cs typeface="Times New Roman" pitchFamily="18" charset="0"/>
              </a:rPr>
              <a:t>processo</a:t>
            </a:r>
            <a:endParaRPr kumimoji="0" lang="it-IT" sz="1600" b="0" i="0" u="none" strike="noStrike" cap="none" normalizeH="0" baseline="0" dirty="0" smtClean="0">
              <a:ln>
                <a:noFill/>
              </a:ln>
              <a:solidFill>
                <a:srgbClr val="000099"/>
              </a:solidFill>
              <a:effectLst/>
              <a:latin typeface="Arial" pitchFamily="34" charset="0"/>
              <a:cs typeface="Arial" pitchFamily="34" charset="0"/>
            </a:endParaRPr>
          </a:p>
        </p:txBody>
      </p:sp>
      <p:sp>
        <p:nvSpPr>
          <p:cNvPr id="2050" name="Pentagono 7"/>
          <p:cNvSpPr>
            <a:spLocks noChangeArrowheads="1"/>
          </p:cNvSpPr>
          <p:nvPr/>
        </p:nvSpPr>
        <p:spPr bwMode="auto">
          <a:xfrm>
            <a:off x="3131840" y="5013176"/>
            <a:ext cx="2682305" cy="585787"/>
          </a:xfrm>
          <a:prstGeom prst="homePlate">
            <a:avLst>
              <a:gd name="adj" fmla="val 101875"/>
            </a:avLst>
          </a:prstGeom>
          <a:gradFill rotWithShape="1">
            <a:gsLst>
              <a:gs pos="0">
                <a:srgbClr val="A3C4FF"/>
              </a:gs>
              <a:gs pos="35001">
                <a:srgbClr val="BFD5FF"/>
              </a:gs>
              <a:gs pos="100000">
                <a:srgbClr val="E5EEFF"/>
              </a:gs>
            </a:gsLst>
            <a:lin ang="16200000" scaled="1"/>
          </a:gradFill>
          <a:ln w="9525">
            <a:solidFill>
              <a:srgbClr val="4579B8"/>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600" b="0" i="0" u="none" strike="noStrike" cap="none" normalizeH="0" baseline="0" dirty="0" smtClean="0">
                <a:ln>
                  <a:noFill/>
                </a:ln>
                <a:solidFill>
                  <a:srgbClr val="000099"/>
                </a:solidFill>
                <a:effectLst/>
                <a:latin typeface="Arial" pitchFamily="34" charset="0"/>
                <a:ea typeface="Calibri" pitchFamily="34" charset="0"/>
                <a:cs typeface="Times New Roman" pitchFamily="18" charset="0"/>
              </a:rPr>
              <a:t>Obiettivo di </a:t>
            </a:r>
            <a:r>
              <a:rPr kumimoji="0" lang="it-IT" sz="1600" b="0" i="1" u="none" strike="noStrike" cap="none" normalizeH="0" baseline="0" dirty="0" smtClean="0">
                <a:ln>
                  <a:noFill/>
                </a:ln>
                <a:solidFill>
                  <a:srgbClr val="000099"/>
                </a:solidFill>
                <a:effectLst/>
                <a:latin typeface="Arial" pitchFamily="34" charset="0"/>
                <a:ea typeface="Calibri" pitchFamily="34" charset="0"/>
                <a:cs typeface="Times New Roman" pitchFamily="18" charset="0"/>
              </a:rPr>
              <a:t>processo</a:t>
            </a:r>
            <a:endParaRPr kumimoji="0" lang="it-IT" sz="1600" b="0" i="0" u="none" strike="noStrike" cap="none" normalizeH="0" baseline="0" dirty="0" smtClean="0">
              <a:ln>
                <a:noFill/>
              </a:ln>
              <a:solidFill>
                <a:srgbClr val="000099"/>
              </a:solidFill>
              <a:effectLst/>
              <a:latin typeface="Arial" pitchFamily="34" charset="0"/>
              <a:cs typeface="Arial" pitchFamily="34" charset="0"/>
            </a:endParaRPr>
          </a:p>
        </p:txBody>
      </p:sp>
      <p:sp>
        <p:nvSpPr>
          <p:cNvPr id="20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dirty="0"/>
          </a:p>
        </p:txBody>
      </p:sp>
      <p:graphicFrame>
        <p:nvGraphicFramePr>
          <p:cNvPr id="14" name="Diagramma 13"/>
          <p:cNvGraphicFramePr/>
          <p:nvPr>
            <p:extLst>
              <p:ext uri="{D42A27DB-BD31-4B8C-83A1-F6EECF244321}">
                <p14:modId xmlns="" xmlns:p14="http://schemas.microsoft.com/office/powerpoint/2010/main" val="3093588482"/>
              </p:ext>
            </p:extLst>
          </p:nvPr>
        </p:nvGraphicFramePr>
        <p:xfrm>
          <a:off x="914400" y="762000"/>
          <a:ext cx="6771456" cy="1080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9990977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395288" y="914401"/>
            <a:ext cx="8353425" cy="5355312"/>
          </a:xfrm>
          <a:prstGeom prst="rect">
            <a:avLst/>
          </a:prstGeom>
          <a:solidFill>
            <a:schemeClr val="bg1"/>
          </a:solidFill>
          <a:ln w="76200" cmpd="tri">
            <a:solidFill>
              <a:srgbClr val="CC0000"/>
            </a:solidFill>
            <a:miter lim="800000"/>
            <a:headEnd/>
            <a:tailEnd/>
          </a:ln>
        </p:spPr>
        <p:txBody>
          <a:bodyPr wrap="square">
            <a:spAutoFit/>
          </a:bodyPr>
          <a:lstStyle/>
          <a:p>
            <a:pPr marL="342900" indent="-342900"/>
            <a:r>
              <a:rPr lang="it-IT" sz="2400" b="1" u="sng" dirty="0"/>
              <a:t>1998</a:t>
            </a:r>
          </a:p>
          <a:p>
            <a:pPr marL="342900" indent="-342900"/>
            <a:r>
              <a:rPr lang="it-IT" sz="2400" b="1" dirty="0"/>
              <a:t>Raccomandazioni al Ministro</a:t>
            </a:r>
            <a:r>
              <a:rPr lang="it-IT" sz="2400" b="1" i="1" dirty="0"/>
              <a:t> </a:t>
            </a:r>
          </a:p>
          <a:p>
            <a:pPr marL="342900" indent="-342900"/>
            <a:r>
              <a:rPr lang="it-IT" sz="2000" b="1" dirty="0"/>
              <a:t>espresse da un gruppo di esperti internazionali designati dall'OCSE </a:t>
            </a:r>
            <a:r>
              <a:rPr lang="it-IT" sz="2000" i="1" dirty="0"/>
              <a:t>(“</a:t>
            </a:r>
            <a:r>
              <a:rPr lang="it-IT" sz="2000" i="1" dirty="0" err="1"/>
              <a:t>OCSE</a:t>
            </a:r>
            <a:r>
              <a:rPr lang="it-IT" sz="2000" i="1" dirty="0"/>
              <a:t>: Esami delle politiche nazionali dell'istruzione: Italia” Armando 1998</a:t>
            </a:r>
            <a:r>
              <a:rPr lang="it-IT" sz="2000" dirty="0"/>
              <a:t> </a:t>
            </a:r>
            <a:r>
              <a:rPr lang="it-IT" sz="2000" i="1" dirty="0"/>
              <a:t>)</a:t>
            </a:r>
          </a:p>
          <a:p>
            <a:pPr marL="342900" indent="-342900"/>
            <a:endParaRPr lang="it-IT" sz="2000" dirty="0"/>
          </a:p>
          <a:p>
            <a:pPr marL="342900" indent="-342900"/>
            <a:r>
              <a:rPr lang="it-IT" b="1" dirty="0"/>
              <a:t>Raccomandazione 1</a:t>
            </a:r>
            <a:r>
              <a:rPr lang="it-IT" dirty="0"/>
              <a:t>: sia istituito un sistema di valutazione … che incentri la sua attività sulla definizione di parametri di valutazione …</a:t>
            </a:r>
          </a:p>
          <a:p>
            <a:pPr marL="342900" indent="-342900"/>
            <a:endParaRPr lang="it-IT" dirty="0"/>
          </a:p>
          <a:p>
            <a:pPr marL="342900" indent="-342900"/>
            <a:r>
              <a:rPr lang="it-IT" b="1" dirty="0"/>
              <a:t>Raccomandazione 2</a:t>
            </a:r>
            <a:r>
              <a:rPr lang="it-IT" dirty="0"/>
              <a:t>: il Governo consideri l'opportunità di istituire un ente indipendente …</a:t>
            </a:r>
          </a:p>
          <a:p>
            <a:pPr marL="342900" indent="-342900"/>
            <a:endParaRPr lang="it-IT" dirty="0"/>
          </a:p>
          <a:p>
            <a:pPr marL="342900" indent="-342900"/>
            <a:r>
              <a:rPr lang="it-IT" b="1" dirty="0"/>
              <a:t>Raccomandazione 3</a:t>
            </a:r>
            <a:r>
              <a:rPr lang="it-IT" dirty="0"/>
              <a:t>: il Governo riesamini il ruolo dell'ispettorato …</a:t>
            </a:r>
          </a:p>
          <a:p>
            <a:pPr marL="342900" indent="-342900"/>
            <a:endParaRPr lang="it-IT" dirty="0"/>
          </a:p>
          <a:p>
            <a:pPr marL="342900" indent="-342900"/>
            <a:r>
              <a:rPr lang="it-IT" b="1" dirty="0"/>
              <a:t>Raccomandazione 4</a:t>
            </a:r>
            <a:r>
              <a:rPr lang="it-IT" dirty="0"/>
              <a:t>: la creazione di un sistema di </a:t>
            </a:r>
            <a:r>
              <a:rPr lang="it-IT" dirty="0" err="1"/>
              <a:t>testing</a:t>
            </a:r>
            <a:r>
              <a:rPr lang="it-IT" dirty="0"/>
              <a:t> per valutare gli alunni in determinati momenti del corso di studi o in determinate classi …</a:t>
            </a:r>
          </a:p>
          <a:p>
            <a:pPr marL="342900" indent="-342900"/>
            <a:endParaRPr lang="it-IT" dirty="0"/>
          </a:p>
          <a:p>
            <a:pPr marL="342900" indent="-342900"/>
            <a:r>
              <a:rPr lang="it-IT" b="1" dirty="0"/>
              <a:t>Raccomandazione 5</a:t>
            </a:r>
            <a:r>
              <a:rPr lang="it-IT" dirty="0"/>
              <a:t>: i risultati di questa valutazione vengano messi a disposizione dei genitori e della comunità …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olo 4"/>
          <p:cNvSpPr txBox="1">
            <a:spLocks/>
          </p:cNvSpPr>
          <p:nvPr/>
        </p:nvSpPr>
        <p:spPr>
          <a:xfrm>
            <a:off x="467544" y="762000"/>
            <a:ext cx="7381056" cy="609600"/>
          </a:xfrm>
          <a:prstGeom prst="rect">
            <a:avLst/>
          </a:prstGeom>
        </p:spPr>
        <p:style>
          <a:lnRef idx="0">
            <a:schemeClr val="accent3"/>
          </a:lnRef>
          <a:fillRef idx="3">
            <a:schemeClr val="accent3"/>
          </a:fillRef>
          <a:effectRef idx="3">
            <a:schemeClr val="accent3"/>
          </a:effectRef>
          <a:fontRef idx="minor">
            <a:schemeClr val="lt1"/>
          </a:fontRef>
        </p:style>
        <p:txBody>
          <a:bodyPr>
            <a:noAutofit/>
          </a:bodyPr>
          <a:lstStyle/>
          <a:p>
            <a:pPr algn="ctr">
              <a:spcBef>
                <a:spcPct val="0"/>
              </a:spcBef>
              <a:defRPr/>
            </a:pPr>
            <a:r>
              <a:rPr kumimoji="0" lang="it-IT" sz="32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Le</a:t>
            </a:r>
            <a:r>
              <a:rPr kumimoji="0" lang="it-IT" sz="3200" b="1" i="0" u="none" strike="noStrike" kern="1200" cap="none" spc="0" normalizeH="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 priorità: </a:t>
            </a:r>
            <a:r>
              <a:rPr lang="it-IT" sz="3200" b="1" dirty="0" smtClean="0">
                <a:solidFill>
                  <a:schemeClr val="bg1"/>
                </a:solidFill>
                <a:effectLst>
                  <a:outerShdw blurRad="38100" dist="38100" dir="2700000" algn="tl">
                    <a:srgbClr val="000000">
                      <a:alpha val="43137"/>
                    </a:srgbClr>
                  </a:outerShdw>
                </a:effectLst>
              </a:rPr>
              <a:t>DM 18 settembre 2014,  n. 11 </a:t>
            </a:r>
            <a:endParaRPr lang="it-IT" sz="3200" b="1" dirty="0" smtClean="0">
              <a:solidFill>
                <a:schemeClr val="bg1"/>
              </a:solidFill>
              <a:effectLst>
                <a:outerShdw blurRad="38100" dist="38100" dir="2700000" algn="tl">
                  <a:srgbClr val="000000">
                    <a:alpha val="43137"/>
                  </a:srgbClr>
                </a:outerShdw>
              </a:effectLst>
              <a:latin typeface="Arial Narrow" panose="020B0606020202030204" pitchFamily="34"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sz="32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 </a:t>
            </a:r>
            <a:br>
              <a:rPr kumimoji="0" lang="it-IT" sz="32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br>
            <a:endParaRPr kumimoji="0" lang="it-IT" sz="3200" b="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endParaRPr>
          </a:p>
        </p:txBody>
      </p:sp>
      <p:sp>
        <p:nvSpPr>
          <p:cNvPr id="7" name="CasellaDiTesto 6"/>
          <p:cNvSpPr txBox="1"/>
          <p:nvPr/>
        </p:nvSpPr>
        <p:spPr>
          <a:xfrm>
            <a:off x="467544" y="1524000"/>
            <a:ext cx="8352928" cy="4832092"/>
          </a:xfrm>
          <a:prstGeom prst="rect">
            <a:avLst/>
          </a:prstGeom>
          <a:solidFill>
            <a:schemeClr val="accent3">
              <a:lumMod val="40000"/>
              <a:lumOff val="60000"/>
            </a:schemeClr>
          </a:solidFill>
          <a:ln>
            <a:solidFill>
              <a:srgbClr val="00823B"/>
            </a:solidFill>
          </a:ln>
        </p:spPr>
        <p:txBody>
          <a:bodyPr wrap="square" rtlCol="0">
            <a:spAutoFit/>
          </a:bodyPr>
          <a:lstStyle/>
          <a:p>
            <a:pPr algn="just"/>
            <a:r>
              <a:rPr lang="it-IT" sz="2200" b="1" dirty="0" smtClean="0">
                <a:solidFill>
                  <a:srgbClr val="00823B"/>
                </a:solidFill>
              </a:rPr>
              <a:t>La valutazione è finalizzata al miglioramento della qualità dell’offerta formativa e degli apprendimenti e sarà particolarmente indirizzata</a:t>
            </a:r>
            <a:r>
              <a:rPr lang="it-IT" sz="2200" dirty="0" smtClean="0">
                <a:solidFill>
                  <a:srgbClr val="00823B"/>
                </a:solidFill>
              </a:rPr>
              <a:t>:</a:t>
            </a:r>
          </a:p>
          <a:p>
            <a:endParaRPr lang="it-IT" sz="2200" dirty="0">
              <a:solidFill>
                <a:srgbClr val="002060"/>
              </a:solidFill>
            </a:endParaRPr>
          </a:p>
          <a:p>
            <a:pPr marL="457200" indent="-457200">
              <a:buFont typeface="+mj-lt"/>
              <a:buAutoNum type="arabicPeriod"/>
            </a:pPr>
            <a:r>
              <a:rPr lang="it-IT" sz="2200" dirty="0" smtClean="0">
                <a:solidFill>
                  <a:srgbClr val="002060"/>
                </a:solidFill>
              </a:rPr>
              <a:t>alla riduzione della </a:t>
            </a:r>
            <a:r>
              <a:rPr lang="it-IT" sz="2200" u="sng" dirty="0" smtClean="0">
                <a:solidFill>
                  <a:srgbClr val="002060"/>
                </a:solidFill>
              </a:rPr>
              <a:t>dispersione scolastica </a:t>
            </a:r>
            <a:r>
              <a:rPr lang="it-IT" sz="2200" dirty="0" smtClean="0">
                <a:solidFill>
                  <a:srgbClr val="002060"/>
                </a:solidFill>
              </a:rPr>
              <a:t>e dell’insuccesso scolastico;</a:t>
            </a:r>
          </a:p>
          <a:p>
            <a:pPr marL="342900" indent="-342900">
              <a:buFont typeface="+mj-lt"/>
              <a:buAutoNum type="arabicPeriod"/>
            </a:pPr>
            <a:endParaRPr lang="it-IT" sz="2200" b="1" dirty="0" smtClean="0">
              <a:solidFill>
                <a:srgbClr val="002060"/>
              </a:solidFill>
            </a:endParaRPr>
          </a:p>
          <a:p>
            <a:pPr marL="342900" indent="-342900">
              <a:buFont typeface="+mj-lt"/>
              <a:buAutoNum type="arabicPeriod"/>
            </a:pPr>
            <a:r>
              <a:rPr lang="it-IT" sz="2200" b="1" dirty="0" smtClean="0">
                <a:solidFill>
                  <a:srgbClr val="002060"/>
                </a:solidFill>
              </a:rPr>
              <a:t> alla riduzione delle </a:t>
            </a:r>
            <a:r>
              <a:rPr lang="it-IT" sz="2200" b="1" u="sng" dirty="0" smtClean="0">
                <a:solidFill>
                  <a:srgbClr val="002060"/>
                </a:solidFill>
              </a:rPr>
              <a:t>differenze tra scuole </a:t>
            </a:r>
            <a:r>
              <a:rPr lang="it-IT" sz="2200" b="1" dirty="0" smtClean="0">
                <a:solidFill>
                  <a:srgbClr val="002060"/>
                </a:solidFill>
              </a:rPr>
              <a:t>e aree geografiche nei livelli di apprendimento degli studenti;</a:t>
            </a:r>
          </a:p>
          <a:p>
            <a:pPr marL="342900" indent="-342900">
              <a:buFont typeface="+mj-lt"/>
              <a:buAutoNum type="arabicPeriod"/>
            </a:pPr>
            <a:endParaRPr lang="it-IT" sz="2200" b="1" dirty="0" smtClean="0">
              <a:solidFill>
                <a:srgbClr val="002060"/>
              </a:solidFill>
            </a:endParaRPr>
          </a:p>
          <a:p>
            <a:pPr marL="342900" indent="-342900">
              <a:buFont typeface="+mj-lt"/>
              <a:buAutoNum type="arabicPeriod"/>
            </a:pPr>
            <a:r>
              <a:rPr lang="it-IT" sz="2200" b="1" dirty="0" smtClean="0">
                <a:solidFill>
                  <a:srgbClr val="002060"/>
                </a:solidFill>
              </a:rPr>
              <a:t> al rafforzamento delle </a:t>
            </a:r>
            <a:r>
              <a:rPr lang="it-IT" sz="2200" b="1" u="sng" dirty="0" smtClean="0">
                <a:solidFill>
                  <a:srgbClr val="002060"/>
                </a:solidFill>
              </a:rPr>
              <a:t>competenze di base degli studenti rispetto alla situazione di partenza</a:t>
            </a:r>
            <a:r>
              <a:rPr lang="it-IT" sz="2200" b="1" dirty="0" smtClean="0">
                <a:solidFill>
                  <a:srgbClr val="002060"/>
                </a:solidFill>
              </a:rPr>
              <a:t>;</a:t>
            </a:r>
          </a:p>
          <a:p>
            <a:endParaRPr lang="it-IT" sz="2200" b="1" dirty="0">
              <a:solidFill>
                <a:srgbClr val="002060"/>
              </a:solidFill>
            </a:endParaRPr>
          </a:p>
          <a:p>
            <a:pPr marL="446088" indent="-446088"/>
            <a:r>
              <a:rPr lang="it-IT" sz="2200" dirty="0" smtClean="0">
                <a:solidFill>
                  <a:srgbClr val="002060"/>
                </a:solidFill>
              </a:rPr>
              <a:t>4.   alla valorizzazione degli </a:t>
            </a:r>
            <a:r>
              <a:rPr lang="it-IT" sz="2200" u="sng" dirty="0" smtClean="0">
                <a:solidFill>
                  <a:srgbClr val="002060"/>
                </a:solidFill>
              </a:rPr>
              <a:t>esiti a distanza </a:t>
            </a:r>
            <a:r>
              <a:rPr lang="it-IT" sz="2200" dirty="0" smtClean="0">
                <a:solidFill>
                  <a:srgbClr val="002060"/>
                </a:solidFill>
              </a:rPr>
              <a:t>degli studenti con attenzione all’università e al lavoro.</a:t>
            </a:r>
          </a:p>
        </p:txBody>
      </p:sp>
    </p:spTree>
    <p:extLst>
      <p:ext uri="{BB962C8B-B14F-4D97-AF65-F5344CB8AC3E}">
        <p14:creationId xmlns="" xmlns:p14="http://schemas.microsoft.com/office/powerpoint/2010/main" val="3392473674"/>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00200" y="914400"/>
            <a:ext cx="5715000" cy="533400"/>
          </a:xfrm>
        </p:spPr>
        <p:style>
          <a:lnRef idx="0">
            <a:schemeClr val="accent3"/>
          </a:lnRef>
          <a:fillRef idx="3">
            <a:schemeClr val="accent3"/>
          </a:fillRef>
          <a:effectRef idx="3">
            <a:schemeClr val="accent3"/>
          </a:effectRef>
          <a:fontRef idx="minor">
            <a:schemeClr val="lt1"/>
          </a:fontRef>
        </p:style>
        <p:txBody>
          <a:bodyPr>
            <a:noAutofit/>
          </a:bodyPr>
          <a:lstStyle/>
          <a:p>
            <a:r>
              <a:rPr lang="it-IT" sz="3200" b="1" dirty="0" smtClean="0">
                <a:solidFill>
                  <a:schemeClr val="bg1"/>
                </a:solidFill>
              </a:rPr>
              <a:t>Alcuni criteri per “un buon RAV”</a:t>
            </a:r>
            <a:endParaRPr lang="it-IT" sz="3200" b="1" dirty="0">
              <a:solidFill>
                <a:schemeClr val="bg1"/>
              </a:solidFill>
            </a:endParaRPr>
          </a:p>
        </p:txBody>
      </p:sp>
      <p:sp>
        <p:nvSpPr>
          <p:cNvPr id="3" name="Segnaposto contenuto 2"/>
          <p:cNvSpPr>
            <a:spLocks noGrp="1"/>
          </p:cNvSpPr>
          <p:nvPr>
            <p:ph idx="1"/>
          </p:nvPr>
        </p:nvSpPr>
        <p:spPr>
          <a:xfrm>
            <a:off x="304800" y="1752600"/>
            <a:ext cx="8568952" cy="4344888"/>
          </a:xfrm>
        </p:spPr>
        <p:txBody>
          <a:bodyPr>
            <a:noAutofit/>
          </a:bodyPr>
          <a:lstStyle/>
          <a:p>
            <a:r>
              <a:rPr lang="it-IT" sz="2000" b="1" dirty="0" smtClean="0">
                <a:solidFill>
                  <a:srgbClr val="FF0000"/>
                </a:solidFill>
              </a:rPr>
              <a:t>La coerenza </a:t>
            </a:r>
            <a:endParaRPr lang="it-IT" sz="2000" b="1" dirty="0">
              <a:solidFill>
                <a:srgbClr val="FF0000"/>
              </a:solidFill>
            </a:endParaRPr>
          </a:p>
          <a:p>
            <a:pPr lvl="0">
              <a:buNone/>
            </a:pPr>
            <a:r>
              <a:rPr lang="it-IT" sz="1700" dirty="0">
                <a:solidFill>
                  <a:srgbClr val="FF0000"/>
                </a:solidFill>
              </a:rPr>
              <a:t>	</a:t>
            </a:r>
            <a:r>
              <a:rPr lang="it-IT" sz="1700" dirty="0" smtClean="0">
                <a:solidFill>
                  <a:srgbClr val="FF0000"/>
                </a:solidFill>
              </a:rPr>
              <a:t>(</a:t>
            </a:r>
            <a:r>
              <a:rPr lang="it-IT" sz="1700" dirty="0">
                <a:solidFill>
                  <a:srgbClr val="FF0000"/>
                </a:solidFill>
              </a:rPr>
              <a:t>il rapporto ha una sua coerenza interna, l’analisi delle aree è condotta in maniera rigorosa, i punti di forza e di debolezza della scuola fanno riferimento a evidenze, vi è un collegamento fra le analisi di contesto, esiti, processi e individuazione delle priorità e dei traguardi) </a:t>
            </a:r>
            <a:endParaRPr lang="it-IT" sz="1700" dirty="0" smtClean="0">
              <a:solidFill>
                <a:srgbClr val="FF0000"/>
              </a:solidFill>
            </a:endParaRPr>
          </a:p>
          <a:p>
            <a:pPr lvl="0"/>
            <a:r>
              <a:rPr lang="it-IT" sz="2000" b="1" dirty="0">
                <a:solidFill>
                  <a:srgbClr val="FF0000"/>
                </a:solidFill>
              </a:rPr>
              <a:t>Concretezza </a:t>
            </a:r>
          </a:p>
          <a:p>
            <a:pPr lvl="0">
              <a:buNone/>
            </a:pPr>
            <a:r>
              <a:rPr lang="it-IT" sz="1700" b="1" dirty="0">
                <a:solidFill>
                  <a:srgbClr val="FF0000"/>
                </a:solidFill>
              </a:rPr>
              <a:t>	</a:t>
            </a:r>
            <a:r>
              <a:rPr lang="it-IT" sz="1700" dirty="0">
                <a:solidFill>
                  <a:srgbClr val="FF0000"/>
                </a:solidFill>
              </a:rPr>
              <a:t>(le priorità e i traguardi di miglioramento sono ben definiti, chiari, rilevabili e misurabili)</a:t>
            </a:r>
          </a:p>
          <a:p>
            <a:pPr lvl="0">
              <a:buNone/>
            </a:pPr>
            <a:r>
              <a:rPr lang="it-IT" sz="1700" dirty="0" smtClean="0">
                <a:solidFill>
                  <a:srgbClr val="FF0000"/>
                </a:solidFill>
              </a:rPr>
              <a:t>…………………</a:t>
            </a:r>
          </a:p>
          <a:p>
            <a:pPr lvl="0" algn="ctr">
              <a:buNone/>
            </a:pPr>
            <a:r>
              <a:rPr lang="it-IT" sz="2400" b="1" dirty="0" smtClean="0">
                <a:solidFill>
                  <a:srgbClr val="002060"/>
                </a:solidFill>
              </a:rPr>
              <a:t>ESEMPIO</a:t>
            </a:r>
            <a:endParaRPr lang="it-IT" sz="2400" b="1" dirty="0">
              <a:solidFill>
                <a:srgbClr val="002060"/>
              </a:solidFill>
            </a:endParaRPr>
          </a:p>
          <a:p>
            <a:pPr lvl="0" algn="just">
              <a:buNone/>
            </a:pPr>
            <a:r>
              <a:rPr lang="it-IT" sz="2400" dirty="0" smtClean="0">
                <a:solidFill>
                  <a:srgbClr val="002060"/>
                </a:solidFill>
              </a:rPr>
              <a:t>	Analisi dei dati (attraverso tre semplici passaggi) di un Istituto Comprensivo </a:t>
            </a:r>
            <a:r>
              <a:rPr lang="it-IT" sz="2400" u="sng" dirty="0" smtClean="0">
                <a:solidFill>
                  <a:srgbClr val="002060"/>
                </a:solidFill>
              </a:rPr>
              <a:t>estratto casualmente dalla piattaforma: </a:t>
            </a:r>
            <a:r>
              <a:rPr lang="it-IT" sz="2400" dirty="0" smtClean="0">
                <a:solidFill>
                  <a:srgbClr val="002060"/>
                </a:solidFill>
              </a:rPr>
              <a:t>ovvero l’importanza dei dati e della piattaforma per il miglioramento delle scuole (DPR 80/2013)   </a:t>
            </a:r>
            <a:endParaRPr lang="it-IT" sz="2400" dirty="0">
              <a:solidFill>
                <a:srgbClr val="002060"/>
              </a:solidFill>
            </a:endParaRPr>
          </a:p>
        </p:txBody>
      </p:sp>
    </p:spTree>
    <p:extLst>
      <p:ext uri="{BB962C8B-B14F-4D97-AF65-F5344CB8AC3E}">
        <p14:creationId xmlns="" xmlns:p14="http://schemas.microsoft.com/office/powerpoint/2010/main" val="40709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additive="base">
                                        <p:cTn id="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anim calcmode="lin" valueType="num">
                                      <p:cBhvr additive="base">
                                        <p:cTn id="1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8"/>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931225" y="3560123"/>
            <a:ext cx="904874" cy="2286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pSp>
        <p:nvGrpSpPr>
          <p:cNvPr id="2" name="Gruppo 1"/>
          <p:cNvGrpSpPr/>
          <p:nvPr/>
        </p:nvGrpSpPr>
        <p:grpSpPr>
          <a:xfrm>
            <a:off x="205738" y="1905000"/>
            <a:ext cx="8763001" cy="4181476"/>
            <a:chOff x="228599" y="1381125"/>
            <a:chExt cx="8763001" cy="4181476"/>
          </a:xfrm>
        </p:grpSpPr>
        <p:pic>
          <p:nvPicPr>
            <p:cNvPr id="3075"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28599" y="1381125"/>
              <a:ext cx="8763001" cy="418147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8" name="Picture 9"/>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965861" y="4186050"/>
              <a:ext cx="798740" cy="20950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2969262" y="3251403"/>
              <a:ext cx="764538" cy="26818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pSp>
      <p:grpSp>
        <p:nvGrpSpPr>
          <p:cNvPr id="14" name="Gruppo 13"/>
          <p:cNvGrpSpPr/>
          <p:nvPr/>
        </p:nvGrpSpPr>
        <p:grpSpPr>
          <a:xfrm>
            <a:off x="289221" y="836833"/>
            <a:ext cx="2657180" cy="1035366"/>
            <a:chOff x="0" y="1347"/>
            <a:chExt cx="2657180" cy="1035366"/>
          </a:xfrm>
        </p:grpSpPr>
        <p:sp>
          <p:nvSpPr>
            <p:cNvPr id="15" name="Rettangolo arrotondato 14"/>
            <p:cNvSpPr/>
            <p:nvPr/>
          </p:nvSpPr>
          <p:spPr>
            <a:xfrm>
              <a:off x="0" y="1347"/>
              <a:ext cx="2657180" cy="1035366"/>
            </a:xfrm>
            <a:prstGeom prst="roundRect">
              <a:avLst/>
            </a:prstGeom>
          </p:spPr>
          <p:style>
            <a:lnRef idx="0">
              <a:schemeClr val="accent3"/>
            </a:lnRef>
            <a:fillRef idx="3">
              <a:schemeClr val="accent3"/>
            </a:fillRef>
            <a:effectRef idx="3">
              <a:schemeClr val="accent3"/>
            </a:effectRef>
            <a:fontRef idx="minor">
              <a:schemeClr val="lt1"/>
            </a:fontRef>
          </p:style>
        </p:sp>
        <p:sp>
          <p:nvSpPr>
            <p:cNvPr id="16" name="Rettangolo 15"/>
            <p:cNvSpPr/>
            <p:nvPr/>
          </p:nvSpPr>
          <p:spPr>
            <a:xfrm>
              <a:off x="50542" y="51889"/>
              <a:ext cx="2556096" cy="93428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it-IT" sz="2800" b="1" kern="1200" dirty="0" smtClean="0">
                  <a:solidFill>
                    <a:schemeClr val="tx1"/>
                  </a:solidFill>
                  <a:effectLst/>
                  <a:latin typeface="+mj-lt"/>
                </a:rPr>
                <a:t>Contesto e risorse</a:t>
              </a:r>
              <a:endParaRPr lang="it-IT" sz="2800" kern="1200" dirty="0">
                <a:solidFill>
                  <a:schemeClr val="tx1"/>
                </a:solidFill>
                <a:latin typeface="+mj-lt"/>
              </a:endParaRPr>
            </a:p>
          </p:txBody>
        </p:sp>
      </p:grpSp>
      <p:sp>
        <p:nvSpPr>
          <p:cNvPr id="3" name="Freccia a destra 2"/>
          <p:cNvSpPr/>
          <p:nvPr/>
        </p:nvSpPr>
        <p:spPr>
          <a:xfrm>
            <a:off x="1371600" y="5257800"/>
            <a:ext cx="12954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Ovale 3"/>
          <p:cNvSpPr/>
          <p:nvPr/>
        </p:nvSpPr>
        <p:spPr>
          <a:xfrm>
            <a:off x="2667000" y="4919429"/>
            <a:ext cx="838200" cy="94797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5" name="Picture 4"/>
          <p:cNvPicPr>
            <a:picLocks noChangeAspect="1"/>
          </p:cNvPicPr>
          <p:nvPr/>
        </p:nvPicPr>
        <p:blipFill>
          <a:blip r:embed="rId6" cstate="print"/>
          <a:stretch>
            <a:fillRect/>
          </a:stretch>
        </p:blipFill>
        <p:spPr>
          <a:xfrm>
            <a:off x="2913177" y="4133292"/>
            <a:ext cx="876300" cy="190500"/>
          </a:xfrm>
          <a:prstGeom prst="rect">
            <a:avLst/>
          </a:prstGeom>
        </p:spPr>
      </p:pic>
    </p:spTree>
    <p:extLst>
      <p:ext uri="{BB962C8B-B14F-4D97-AF65-F5344CB8AC3E}">
        <p14:creationId xmlns="" xmlns:p14="http://schemas.microsoft.com/office/powerpoint/2010/main" val="41896318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3" name="Pictur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1255343"/>
            <a:ext cx="8110537" cy="98508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77174" y="4183808"/>
            <a:ext cx="763373" cy="9087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77173" y="4793408"/>
            <a:ext cx="763373" cy="15959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1"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85800" y="5181601"/>
            <a:ext cx="763373" cy="16102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2"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85800" y="5638800"/>
            <a:ext cx="763373" cy="15959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pSp>
        <p:nvGrpSpPr>
          <p:cNvPr id="2" name="Gruppo 1"/>
          <p:cNvGrpSpPr/>
          <p:nvPr/>
        </p:nvGrpSpPr>
        <p:grpSpPr>
          <a:xfrm>
            <a:off x="134236" y="2209948"/>
            <a:ext cx="8552564" cy="4114800"/>
            <a:chOff x="134236" y="2133600"/>
            <a:chExt cx="8552564" cy="4114800"/>
          </a:xfrm>
        </p:grpSpPr>
        <p:pic>
          <p:nvPicPr>
            <p:cNvPr id="4102" name="Picture 6"/>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34236" y="2133600"/>
              <a:ext cx="8552564" cy="411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4104" name="Picture 8"/>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73875" y="3810000"/>
              <a:ext cx="904874" cy="2286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4105" name="Picture 9"/>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813335" y="4467396"/>
              <a:ext cx="798740" cy="20950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pSp>
      <p:grpSp>
        <p:nvGrpSpPr>
          <p:cNvPr id="13" name="Gruppo 12"/>
          <p:cNvGrpSpPr/>
          <p:nvPr/>
        </p:nvGrpSpPr>
        <p:grpSpPr>
          <a:xfrm>
            <a:off x="398195" y="762000"/>
            <a:ext cx="2063014" cy="533400"/>
            <a:chOff x="0" y="1071134"/>
            <a:chExt cx="2684612" cy="1018865"/>
          </a:xfrm>
        </p:grpSpPr>
        <p:sp>
          <p:nvSpPr>
            <p:cNvPr id="14" name="Rettangolo arrotondato 13"/>
            <p:cNvSpPr/>
            <p:nvPr/>
          </p:nvSpPr>
          <p:spPr>
            <a:xfrm>
              <a:off x="0" y="1071134"/>
              <a:ext cx="2684612" cy="1018865"/>
            </a:xfrm>
            <a:prstGeom prst="roundRect">
              <a:avLst/>
            </a:prstGeom>
          </p:spPr>
          <p:style>
            <a:lnRef idx="0">
              <a:schemeClr val="accent6"/>
            </a:lnRef>
            <a:fillRef idx="3">
              <a:schemeClr val="accent6"/>
            </a:fillRef>
            <a:effectRef idx="3">
              <a:schemeClr val="accent6"/>
            </a:effectRef>
            <a:fontRef idx="minor">
              <a:schemeClr val="lt1"/>
            </a:fontRef>
          </p:style>
        </p:sp>
        <p:sp>
          <p:nvSpPr>
            <p:cNvPr id="15" name="Rettangolo 14"/>
            <p:cNvSpPr/>
            <p:nvPr/>
          </p:nvSpPr>
          <p:spPr>
            <a:xfrm>
              <a:off x="49737" y="1120871"/>
              <a:ext cx="2585138" cy="91939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it-IT" sz="2400" b="1" kern="1200" dirty="0" smtClean="0">
                  <a:solidFill>
                    <a:schemeClr val="tx1"/>
                  </a:solidFill>
                  <a:effectLst/>
                  <a:latin typeface="+mj-lt"/>
                </a:rPr>
                <a:t>Esiti</a:t>
              </a:r>
              <a:endParaRPr lang="it-IT" sz="2400" kern="1200" dirty="0">
                <a:solidFill>
                  <a:schemeClr val="tx1"/>
                </a:solidFill>
                <a:latin typeface="+mj-lt"/>
              </a:endParaRPr>
            </a:p>
          </p:txBody>
        </p:sp>
      </p:grpSp>
      <p:sp>
        <p:nvSpPr>
          <p:cNvPr id="3" name="CasellaDiTesto 2"/>
          <p:cNvSpPr txBox="1"/>
          <p:nvPr/>
        </p:nvSpPr>
        <p:spPr>
          <a:xfrm>
            <a:off x="598615" y="4168715"/>
            <a:ext cx="1295400" cy="369332"/>
          </a:xfrm>
          <a:prstGeom prst="rect">
            <a:avLst/>
          </a:prstGeom>
          <a:solidFill>
            <a:srgbClr val="CCFF99"/>
          </a:solidFill>
        </p:spPr>
        <p:txBody>
          <a:bodyPr wrap="square" rtlCol="0">
            <a:spAutoFit/>
          </a:bodyPr>
          <a:lstStyle/>
          <a:p>
            <a:endParaRPr lang="it-IT" dirty="0">
              <a:solidFill>
                <a:srgbClr val="CCFF99"/>
              </a:solidFill>
            </a:endParaRPr>
          </a:p>
        </p:txBody>
      </p:sp>
      <p:sp>
        <p:nvSpPr>
          <p:cNvPr id="16" name="CasellaDiTesto 15"/>
          <p:cNvSpPr txBox="1"/>
          <p:nvPr/>
        </p:nvSpPr>
        <p:spPr>
          <a:xfrm>
            <a:off x="533400" y="4726915"/>
            <a:ext cx="1360615" cy="369332"/>
          </a:xfrm>
          <a:prstGeom prst="rect">
            <a:avLst/>
          </a:prstGeom>
          <a:solidFill>
            <a:srgbClr val="CCFF99"/>
          </a:solidFill>
        </p:spPr>
        <p:txBody>
          <a:bodyPr wrap="square" rtlCol="0">
            <a:spAutoFit/>
          </a:bodyPr>
          <a:lstStyle/>
          <a:p>
            <a:r>
              <a:rPr lang="it-IT" dirty="0" smtClean="0">
                <a:solidFill>
                  <a:srgbClr val="002060"/>
                </a:solidFill>
              </a:rPr>
              <a:t>V A</a:t>
            </a:r>
            <a:endParaRPr lang="it-IT" dirty="0">
              <a:solidFill>
                <a:srgbClr val="002060"/>
              </a:solidFill>
            </a:endParaRPr>
          </a:p>
        </p:txBody>
      </p:sp>
      <p:sp>
        <p:nvSpPr>
          <p:cNvPr id="17" name="CasellaDiTesto 16"/>
          <p:cNvSpPr txBox="1"/>
          <p:nvPr/>
        </p:nvSpPr>
        <p:spPr>
          <a:xfrm>
            <a:off x="533400" y="5181601"/>
            <a:ext cx="1295400" cy="369332"/>
          </a:xfrm>
          <a:prstGeom prst="rect">
            <a:avLst/>
          </a:prstGeom>
          <a:solidFill>
            <a:srgbClr val="CCFF99"/>
          </a:solidFill>
        </p:spPr>
        <p:txBody>
          <a:bodyPr wrap="square" rtlCol="0">
            <a:spAutoFit/>
          </a:bodyPr>
          <a:lstStyle/>
          <a:p>
            <a:r>
              <a:rPr lang="it-IT" dirty="0" smtClean="0">
                <a:solidFill>
                  <a:srgbClr val="002060"/>
                </a:solidFill>
              </a:rPr>
              <a:t>V B</a:t>
            </a:r>
            <a:endParaRPr lang="it-IT" dirty="0">
              <a:solidFill>
                <a:srgbClr val="002060"/>
              </a:solidFill>
            </a:endParaRPr>
          </a:p>
        </p:txBody>
      </p:sp>
      <p:sp>
        <p:nvSpPr>
          <p:cNvPr id="18" name="CasellaDiTesto 17"/>
          <p:cNvSpPr txBox="1"/>
          <p:nvPr/>
        </p:nvSpPr>
        <p:spPr>
          <a:xfrm>
            <a:off x="565005" y="5551229"/>
            <a:ext cx="1295400" cy="369332"/>
          </a:xfrm>
          <a:prstGeom prst="rect">
            <a:avLst/>
          </a:prstGeom>
          <a:solidFill>
            <a:srgbClr val="CCFF99"/>
          </a:solidFill>
        </p:spPr>
        <p:txBody>
          <a:bodyPr wrap="square" rtlCol="0">
            <a:spAutoFit/>
          </a:bodyPr>
          <a:lstStyle/>
          <a:p>
            <a:r>
              <a:rPr lang="it-IT" dirty="0" smtClean="0">
                <a:solidFill>
                  <a:srgbClr val="002060"/>
                </a:solidFill>
              </a:rPr>
              <a:t>V I</a:t>
            </a:r>
            <a:endParaRPr lang="it-IT" dirty="0">
              <a:solidFill>
                <a:srgbClr val="002060"/>
              </a:solidFill>
            </a:endParaRPr>
          </a:p>
        </p:txBody>
      </p:sp>
      <p:sp>
        <p:nvSpPr>
          <p:cNvPr id="19" name="CasellaDiTesto 18"/>
          <p:cNvSpPr txBox="1"/>
          <p:nvPr/>
        </p:nvSpPr>
        <p:spPr>
          <a:xfrm>
            <a:off x="2971800" y="2983468"/>
            <a:ext cx="990599" cy="293132"/>
          </a:xfrm>
          <a:prstGeom prst="rect">
            <a:avLst/>
          </a:prstGeom>
          <a:solidFill>
            <a:srgbClr val="CCFF99"/>
          </a:solidFill>
        </p:spPr>
        <p:txBody>
          <a:bodyPr wrap="square" rtlCol="0">
            <a:spAutoFit/>
          </a:bodyPr>
          <a:lstStyle/>
          <a:p>
            <a:endParaRPr lang="it-IT" dirty="0">
              <a:solidFill>
                <a:srgbClr val="CCFF99"/>
              </a:solidFill>
            </a:endParaRPr>
          </a:p>
        </p:txBody>
      </p:sp>
      <p:sp>
        <p:nvSpPr>
          <p:cNvPr id="20" name="CasellaDiTesto 19"/>
          <p:cNvSpPr txBox="1"/>
          <p:nvPr/>
        </p:nvSpPr>
        <p:spPr>
          <a:xfrm>
            <a:off x="6248400" y="2989302"/>
            <a:ext cx="990599" cy="293132"/>
          </a:xfrm>
          <a:prstGeom prst="rect">
            <a:avLst/>
          </a:prstGeom>
          <a:solidFill>
            <a:srgbClr val="CCFF99"/>
          </a:solidFill>
        </p:spPr>
        <p:txBody>
          <a:bodyPr wrap="square" rtlCol="0">
            <a:spAutoFit/>
          </a:bodyPr>
          <a:lstStyle/>
          <a:p>
            <a:endParaRPr lang="it-IT" dirty="0">
              <a:solidFill>
                <a:srgbClr val="CCFF99"/>
              </a:solidFill>
            </a:endParaRPr>
          </a:p>
        </p:txBody>
      </p:sp>
      <p:sp>
        <p:nvSpPr>
          <p:cNvPr id="21" name="Ovale 20"/>
          <p:cNvSpPr/>
          <p:nvPr/>
        </p:nvSpPr>
        <p:spPr>
          <a:xfrm>
            <a:off x="304800" y="4572444"/>
            <a:ext cx="1524000" cy="1752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Ovale 21"/>
          <p:cNvSpPr/>
          <p:nvPr/>
        </p:nvSpPr>
        <p:spPr>
          <a:xfrm>
            <a:off x="7543800" y="4713810"/>
            <a:ext cx="1380682" cy="160005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Ovale 22"/>
          <p:cNvSpPr/>
          <p:nvPr/>
        </p:nvSpPr>
        <p:spPr>
          <a:xfrm>
            <a:off x="4562918" y="4724548"/>
            <a:ext cx="1380682" cy="160005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 xmlns:p14="http://schemas.microsoft.com/office/powerpoint/2010/main" val="2430010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barn(inVertical)">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barn(inVertical)">
                                      <p:cBhvr>
                                        <p:cTn id="1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6" name="Picture 8"/>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52400" y="718398"/>
            <a:ext cx="2200275" cy="44130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7173" name="Picture 5"/>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729475" y="3166750"/>
            <a:ext cx="3248025" cy="37147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7174" name="Picture 6"/>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28600" y="1301958"/>
            <a:ext cx="7613238" cy="189844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7175" name="Picture 7"/>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233362" y="1080720"/>
            <a:ext cx="5810250" cy="25717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4419600" y="3886200"/>
            <a:ext cx="685800" cy="8164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1" name="Picture 2"/>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1465052" y="2797412"/>
            <a:ext cx="669103" cy="13988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1981200" y="3429000"/>
            <a:ext cx="7086600" cy="294260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2" name="Picture 2"/>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3886200" y="3927022"/>
            <a:ext cx="826325" cy="11157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3" name="CasellaDiTesto 12"/>
          <p:cNvSpPr txBox="1"/>
          <p:nvPr/>
        </p:nvSpPr>
        <p:spPr>
          <a:xfrm>
            <a:off x="1799604" y="2895600"/>
            <a:ext cx="929872" cy="146566"/>
          </a:xfrm>
          <a:prstGeom prst="rect">
            <a:avLst/>
          </a:prstGeom>
          <a:solidFill>
            <a:srgbClr val="CCFF99"/>
          </a:solidFill>
        </p:spPr>
        <p:txBody>
          <a:bodyPr wrap="square" rtlCol="0">
            <a:spAutoFit/>
          </a:bodyPr>
          <a:lstStyle/>
          <a:p>
            <a:endParaRPr lang="it-IT" dirty="0">
              <a:solidFill>
                <a:srgbClr val="CCFF99"/>
              </a:solidFill>
            </a:endParaRPr>
          </a:p>
        </p:txBody>
      </p:sp>
      <p:grpSp>
        <p:nvGrpSpPr>
          <p:cNvPr id="14" name="Gruppo 13"/>
          <p:cNvGrpSpPr/>
          <p:nvPr/>
        </p:nvGrpSpPr>
        <p:grpSpPr>
          <a:xfrm>
            <a:off x="30480" y="3982811"/>
            <a:ext cx="1950720" cy="769854"/>
            <a:chOff x="0" y="2140942"/>
            <a:chExt cx="2684612" cy="1018865"/>
          </a:xfrm>
        </p:grpSpPr>
        <p:sp>
          <p:nvSpPr>
            <p:cNvPr id="15" name="Rettangolo arrotondato 14"/>
            <p:cNvSpPr/>
            <p:nvPr/>
          </p:nvSpPr>
          <p:spPr>
            <a:xfrm>
              <a:off x="0" y="2140942"/>
              <a:ext cx="2684612" cy="1018865"/>
            </a:xfrm>
            <a:prstGeom prst="roundRect">
              <a:avLst/>
            </a:prstGeom>
          </p:spPr>
          <p:style>
            <a:lnRef idx="0">
              <a:schemeClr val="accent5"/>
            </a:lnRef>
            <a:fillRef idx="3">
              <a:schemeClr val="accent5"/>
            </a:fillRef>
            <a:effectRef idx="3">
              <a:schemeClr val="accent5"/>
            </a:effectRef>
            <a:fontRef idx="minor">
              <a:schemeClr val="lt1"/>
            </a:fontRef>
          </p:style>
        </p:sp>
        <p:sp>
          <p:nvSpPr>
            <p:cNvPr id="16" name="Rettangolo 15"/>
            <p:cNvSpPr/>
            <p:nvPr/>
          </p:nvSpPr>
          <p:spPr>
            <a:xfrm>
              <a:off x="49737" y="2190679"/>
              <a:ext cx="2585138" cy="91939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it-IT" sz="2400" b="1" kern="1200" dirty="0" smtClean="0">
                  <a:solidFill>
                    <a:schemeClr val="tx1"/>
                  </a:solidFill>
                  <a:effectLst/>
                  <a:latin typeface="+mj-lt"/>
                </a:rPr>
                <a:t>Processi</a:t>
              </a:r>
              <a:r>
                <a:rPr lang="it-IT" sz="2400" b="1" kern="1200" dirty="0" smtClean="0">
                  <a:solidFill>
                    <a:srgbClr val="000099"/>
                  </a:solidFill>
                  <a:effectLst/>
                  <a:latin typeface="+mj-lt"/>
                </a:rPr>
                <a:t> </a:t>
              </a:r>
              <a:endParaRPr lang="it-IT" sz="2400" kern="1200" dirty="0">
                <a:latin typeface="+mj-lt"/>
              </a:endParaRPr>
            </a:p>
          </p:txBody>
        </p:sp>
      </p:grpSp>
    </p:spTree>
    <p:extLst>
      <p:ext uri="{BB962C8B-B14F-4D97-AF65-F5344CB8AC3E}">
        <p14:creationId xmlns="" xmlns:p14="http://schemas.microsoft.com/office/powerpoint/2010/main" val="12443070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14300" y="990600"/>
            <a:ext cx="8877300" cy="537113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362200" y="2584498"/>
            <a:ext cx="1066800" cy="22302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61962" y="773133"/>
            <a:ext cx="5934075" cy="2667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Ovale 4"/>
          <p:cNvSpPr/>
          <p:nvPr/>
        </p:nvSpPr>
        <p:spPr>
          <a:xfrm rot="16200000">
            <a:off x="2476503" y="3733799"/>
            <a:ext cx="838199" cy="53340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Ovale 5"/>
          <p:cNvSpPr/>
          <p:nvPr/>
        </p:nvSpPr>
        <p:spPr>
          <a:xfrm>
            <a:off x="7315200" y="4838700"/>
            <a:ext cx="1299164" cy="533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 xmlns:p14="http://schemas.microsoft.com/office/powerpoint/2010/main" val="1152332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62000" y="1219200"/>
            <a:ext cx="7367588" cy="405795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526475" y="1777281"/>
            <a:ext cx="826325" cy="17275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8196"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762000" y="5349013"/>
            <a:ext cx="8267700" cy="10442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8197" name="Picture 5"/>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809500" y="5298250"/>
            <a:ext cx="2914650" cy="2762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8198" name="Picture 6"/>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792677" y="1180606"/>
            <a:ext cx="3219450" cy="2667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8199" name="Picture 7"/>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457200" y="780061"/>
            <a:ext cx="3038475" cy="3619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5"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136076" y="5765913"/>
            <a:ext cx="1013112" cy="10590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0" name="Ovale 9"/>
          <p:cNvSpPr/>
          <p:nvPr/>
        </p:nvSpPr>
        <p:spPr>
          <a:xfrm>
            <a:off x="2343468" y="4572000"/>
            <a:ext cx="1299164" cy="533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Ovale 10"/>
          <p:cNvSpPr/>
          <p:nvPr/>
        </p:nvSpPr>
        <p:spPr>
          <a:xfrm rot="16200000">
            <a:off x="2594467" y="3085211"/>
            <a:ext cx="690341" cy="533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 xmlns:p14="http://schemas.microsoft.com/office/powerpoint/2010/main" val="10417348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egnaposto contenuto 3"/>
          <p:cNvGraphicFramePr>
            <a:graphicFrameLocks noGrp="1"/>
          </p:cNvGraphicFramePr>
          <p:nvPr>
            <p:ph idx="1"/>
            <p:extLst>
              <p:ext uri="{D42A27DB-BD31-4B8C-83A1-F6EECF244321}">
                <p14:modId xmlns="" xmlns:p14="http://schemas.microsoft.com/office/powerpoint/2010/main" val="4205636719"/>
              </p:ext>
            </p:extLst>
          </p:nvPr>
        </p:nvGraphicFramePr>
        <p:xfrm>
          <a:off x="339975" y="1600200"/>
          <a:ext cx="8306001" cy="4231776"/>
        </p:xfrm>
        <a:graphic>
          <a:graphicData uri="http://schemas.openxmlformats.org/drawingml/2006/table">
            <a:tbl>
              <a:tblPr firstRow="1" bandRow="1">
                <a:tableStyleId>{F5AB1C69-6EDB-4FF4-983F-18BD219EF322}</a:tableStyleId>
              </a:tblPr>
              <a:tblGrid>
                <a:gridCol w="885312"/>
                <a:gridCol w="2315504"/>
                <a:gridCol w="2539585"/>
                <a:gridCol w="2565600"/>
              </a:tblGrid>
              <a:tr h="495672">
                <a:tc>
                  <a:txBody>
                    <a:bodyPr/>
                    <a:lstStyle/>
                    <a:p>
                      <a:pPr algn="ctr">
                        <a:lnSpc>
                          <a:spcPct val="115000"/>
                        </a:lnSpc>
                        <a:spcAft>
                          <a:spcPts val="0"/>
                        </a:spcAft>
                      </a:pPr>
                      <a:endParaRPr lang="it-IT" sz="1600" cap="small" dirty="0">
                        <a:solidFill>
                          <a:schemeClr val="bg1"/>
                        </a:solidFill>
                        <a:latin typeface="Cambria"/>
                        <a:ea typeface="Times New Roman"/>
                        <a:cs typeface="Arial"/>
                      </a:endParaRPr>
                    </a:p>
                  </a:txBody>
                  <a:tcPr marL="68580" marR="68580" marT="0" marB="0" anchor="ctr"/>
                </a:tc>
                <a:tc>
                  <a:txBody>
                    <a:bodyPr/>
                    <a:lstStyle/>
                    <a:p>
                      <a:pPr algn="ctr">
                        <a:lnSpc>
                          <a:spcPct val="115000"/>
                        </a:lnSpc>
                        <a:spcAft>
                          <a:spcPts val="0"/>
                        </a:spcAft>
                      </a:pPr>
                      <a:r>
                        <a:rPr lang="it-IT" sz="1600" cap="small" dirty="0"/>
                        <a:t>esiti degli studenti</a:t>
                      </a:r>
                      <a:endParaRPr lang="it-IT" sz="1600" dirty="0">
                        <a:solidFill>
                          <a:schemeClr val="bg1"/>
                        </a:solidFill>
                        <a:latin typeface="Calibri"/>
                        <a:ea typeface="Calibri"/>
                        <a:cs typeface="Times New Roman"/>
                      </a:endParaRPr>
                    </a:p>
                  </a:txBody>
                  <a:tcPr marL="68580" marR="68580" marT="0" marB="0" anchor="ctr"/>
                </a:tc>
                <a:tc>
                  <a:txBody>
                    <a:bodyPr/>
                    <a:lstStyle/>
                    <a:p>
                      <a:pPr algn="ctr">
                        <a:lnSpc>
                          <a:spcPct val="115000"/>
                        </a:lnSpc>
                        <a:spcAft>
                          <a:spcPts val="0"/>
                        </a:spcAft>
                      </a:pPr>
                      <a:r>
                        <a:rPr lang="it-IT" sz="1600" cap="small" dirty="0"/>
                        <a:t>descrizione </a:t>
                      </a:r>
                      <a:endParaRPr lang="it-IT" sz="1600" dirty="0"/>
                    </a:p>
                    <a:p>
                      <a:pPr algn="ctr">
                        <a:lnSpc>
                          <a:spcPct val="115000"/>
                        </a:lnSpc>
                        <a:spcAft>
                          <a:spcPts val="0"/>
                        </a:spcAft>
                      </a:pPr>
                      <a:r>
                        <a:rPr lang="it-IT" sz="1600" cap="small" dirty="0"/>
                        <a:t>della priorità </a:t>
                      </a:r>
                      <a:endParaRPr lang="it-IT" sz="1600" dirty="0">
                        <a:solidFill>
                          <a:schemeClr val="bg1"/>
                        </a:solidFill>
                        <a:latin typeface="Calibri"/>
                        <a:ea typeface="Calibri"/>
                        <a:cs typeface="Times New Roman"/>
                      </a:endParaRPr>
                    </a:p>
                  </a:txBody>
                  <a:tcPr marL="68580" marR="68580" marT="0" marB="0" anchor="ctr"/>
                </a:tc>
                <a:tc>
                  <a:txBody>
                    <a:bodyPr/>
                    <a:lstStyle/>
                    <a:p>
                      <a:pPr algn="ctr">
                        <a:lnSpc>
                          <a:spcPct val="115000"/>
                        </a:lnSpc>
                        <a:spcAft>
                          <a:spcPts val="0"/>
                        </a:spcAft>
                      </a:pPr>
                      <a:r>
                        <a:rPr lang="it-IT" sz="1600" cap="small" dirty="0"/>
                        <a:t>descrizione </a:t>
                      </a:r>
                      <a:endParaRPr lang="it-IT" sz="1600" dirty="0"/>
                    </a:p>
                    <a:p>
                      <a:pPr algn="ctr">
                        <a:lnSpc>
                          <a:spcPct val="115000"/>
                        </a:lnSpc>
                        <a:spcAft>
                          <a:spcPts val="0"/>
                        </a:spcAft>
                      </a:pPr>
                      <a:r>
                        <a:rPr lang="it-IT" sz="1600" cap="small" dirty="0"/>
                        <a:t>del traguardo </a:t>
                      </a:r>
                      <a:endParaRPr lang="it-IT" sz="1600" dirty="0">
                        <a:solidFill>
                          <a:schemeClr val="bg1"/>
                        </a:solidFill>
                        <a:latin typeface="Calibri"/>
                        <a:ea typeface="Calibri"/>
                        <a:cs typeface="Times New Roman"/>
                      </a:endParaRPr>
                    </a:p>
                  </a:txBody>
                  <a:tcPr marL="68580" marR="68580" marT="0" marB="0" anchor="ctr"/>
                </a:tc>
              </a:tr>
              <a:tr h="571128">
                <a:tc>
                  <a:txBody>
                    <a:bodyPr/>
                    <a:lstStyle/>
                    <a:p>
                      <a:pPr marL="457200" algn="ctr">
                        <a:lnSpc>
                          <a:spcPct val="115000"/>
                        </a:lnSpc>
                        <a:spcAft>
                          <a:spcPts val="0"/>
                        </a:spcAft>
                      </a:pPr>
                      <a:r>
                        <a:rPr lang="it-IT" sz="1400" dirty="0">
                          <a:sym typeface="Wingdings"/>
                        </a:rPr>
                        <a:t></a:t>
                      </a:r>
                      <a:endParaRPr lang="it-IT" sz="1400" dirty="0">
                        <a:solidFill>
                          <a:srgbClr val="000000"/>
                        </a:solidFill>
                        <a:latin typeface="Calibri"/>
                        <a:ea typeface="Calibri"/>
                        <a:cs typeface="Times New Roman"/>
                      </a:endParaRPr>
                    </a:p>
                  </a:txBody>
                  <a:tcPr marL="68580" marR="68580" marT="0" marB="0" anchor="ctr"/>
                </a:tc>
                <a:tc>
                  <a:txBody>
                    <a:bodyPr/>
                    <a:lstStyle/>
                    <a:p>
                      <a:pPr marL="342900" lvl="0" indent="-342900">
                        <a:lnSpc>
                          <a:spcPct val="115000"/>
                        </a:lnSpc>
                        <a:spcAft>
                          <a:spcPts val="0"/>
                        </a:spcAft>
                        <a:buFont typeface="+mj-lt"/>
                        <a:buAutoNum type="alphaLcParenR"/>
                      </a:pPr>
                      <a:r>
                        <a:rPr lang="it-IT" sz="1600" dirty="0"/>
                        <a:t>Risultati scolastici</a:t>
                      </a:r>
                      <a:endParaRPr lang="it-IT" sz="1600" b="1" dirty="0">
                        <a:solidFill>
                          <a:srgbClr val="000099"/>
                        </a:solidFill>
                        <a:latin typeface="Calibri"/>
                        <a:ea typeface="Calibri"/>
                        <a:cs typeface="Times New Roman"/>
                      </a:endParaRPr>
                    </a:p>
                  </a:txBody>
                  <a:tcPr marL="68580" marR="68580" marT="0" marB="0" anchor="ctr"/>
                </a:tc>
                <a:tc>
                  <a:txBody>
                    <a:bodyPr/>
                    <a:lstStyle/>
                    <a:p>
                      <a:pPr>
                        <a:lnSpc>
                          <a:spcPct val="115000"/>
                        </a:lnSpc>
                        <a:spcBef>
                          <a:spcPts val="600"/>
                        </a:spcBef>
                        <a:spcAft>
                          <a:spcPts val="600"/>
                        </a:spcAft>
                      </a:pPr>
                      <a:endParaRPr lang="it-IT" sz="1400" dirty="0">
                        <a:solidFill>
                          <a:srgbClr val="000099"/>
                        </a:solidFill>
                        <a:latin typeface="Calibri"/>
                        <a:ea typeface="Calibri"/>
                        <a:cs typeface="Times New Roman"/>
                      </a:endParaRPr>
                    </a:p>
                  </a:txBody>
                  <a:tcPr marL="68580" marR="68580" marT="0" marB="0" anchor="ctr"/>
                </a:tc>
                <a:tc>
                  <a:txBody>
                    <a:bodyPr/>
                    <a:lstStyle/>
                    <a:p>
                      <a:pPr>
                        <a:lnSpc>
                          <a:spcPct val="115000"/>
                        </a:lnSpc>
                        <a:spcBef>
                          <a:spcPts val="600"/>
                        </a:spcBef>
                        <a:spcAft>
                          <a:spcPts val="600"/>
                        </a:spcAft>
                      </a:pPr>
                      <a:endParaRPr lang="it-IT" sz="1400" dirty="0">
                        <a:solidFill>
                          <a:srgbClr val="000099"/>
                        </a:solidFill>
                        <a:latin typeface="Calibri"/>
                        <a:ea typeface="Calibri"/>
                        <a:cs typeface="Times New Roman"/>
                      </a:endParaRPr>
                    </a:p>
                  </a:txBody>
                  <a:tcPr marL="68580" marR="68580" marT="0" marB="0" anchor="ctr"/>
                </a:tc>
              </a:tr>
              <a:tr h="762000">
                <a:tc>
                  <a:txBody>
                    <a:bodyPr/>
                    <a:lstStyle/>
                    <a:p>
                      <a:pPr marL="457200" algn="ctr">
                        <a:lnSpc>
                          <a:spcPct val="115000"/>
                        </a:lnSpc>
                        <a:spcAft>
                          <a:spcPts val="0"/>
                        </a:spcAft>
                      </a:pPr>
                      <a:r>
                        <a:rPr lang="it-IT" sz="1400" dirty="0">
                          <a:sym typeface="Wingdings"/>
                        </a:rPr>
                        <a:t></a:t>
                      </a:r>
                      <a:endParaRPr lang="it-IT" sz="1400" dirty="0">
                        <a:solidFill>
                          <a:srgbClr val="000000"/>
                        </a:solidFill>
                        <a:latin typeface="Calibri"/>
                        <a:ea typeface="Calibri"/>
                        <a:cs typeface="Times New Roman"/>
                      </a:endParaRPr>
                    </a:p>
                  </a:txBody>
                  <a:tcPr marL="68580" marR="68580" marT="0" marB="0" anchor="ctr"/>
                </a:tc>
                <a:tc>
                  <a:txBody>
                    <a:bodyPr/>
                    <a:lstStyle/>
                    <a:p>
                      <a:pPr marL="342900" lvl="0" indent="-342900">
                        <a:lnSpc>
                          <a:spcPct val="115000"/>
                        </a:lnSpc>
                        <a:spcAft>
                          <a:spcPts val="0"/>
                        </a:spcAft>
                        <a:buFont typeface="+mj-lt"/>
                        <a:buAutoNum type="alphaLcParenR"/>
                      </a:pPr>
                      <a:r>
                        <a:rPr lang="it-IT" sz="1600" dirty="0"/>
                        <a:t>Risultati nelle prove standardizzate</a:t>
                      </a:r>
                      <a:endParaRPr lang="it-IT" sz="1600" b="1" dirty="0">
                        <a:solidFill>
                          <a:srgbClr val="000099"/>
                        </a:solidFill>
                        <a:latin typeface="Calibri"/>
                        <a:ea typeface="Calibri"/>
                        <a:cs typeface="Times New Roman"/>
                      </a:endParaRPr>
                    </a:p>
                  </a:txBody>
                  <a:tcPr marL="68580" marR="68580" marT="0" marB="0" anchor="ctr"/>
                </a:tc>
                <a:tc>
                  <a:txBody>
                    <a:bodyPr/>
                    <a:lstStyle/>
                    <a:p>
                      <a:pPr>
                        <a:lnSpc>
                          <a:spcPct val="115000"/>
                        </a:lnSpc>
                        <a:spcBef>
                          <a:spcPts val="600"/>
                        </a:spcBef>
                        <a:spcAft>
                          <a:spcPts val="600"/>
                        </a:spcAft>
                      </a:pPr>
                      <a:endParaRPr lang="it-IT" sz="1400" dirty="0">
                        <a:solidFill>
                          <a:srgbClr val="000099"/>
                        </a:solidFill>
                        <a:latin typeface="Calibri"/>
                        <a:ea typeface="Calibri"/>
                        <a:cs typeface="Times New Roman"/>
                      </a:endParaRPr>
                    </a:p>
                  </a:txBody>
                  <a:tcPr marL="68580" marR="68580" marT="0" marB="0" anchor="ctr"/>
                </a:tc>
                <a:tc>
                  <a:txBody>
                    <a:bodyPr/>
                    <a:lstStyle/>
                    <a:p>
                      <a:pPr>
                        <a:lnSpc>
                          <a:spcPct val="115000"/>
                        </a:lnSpc>
                        <a:spcBef>
                          <a:spcPts val="600"/>
                        </a:spcBef>
                        <a:spcAft>
                          <a:spcPts val="600"/>
                        </a:spcAft>
                      </a:pPr>
                      <a:endParaRPr lang="it-IT" sz="1400" dirty="0">
                        <a:solidFill>
                          <a:srgbClr val="000099"/>
                        </a:solidFill>
                        <a:latin typeface="Calibri"/>
                        <a:ea typeface="Calibri"/>
                        <a:cs typeface="Times New Roman"/>
                      </a:endParaRPr>
                    </a:p>
                  </a:txBody>
                  <a:tcPr marL="68580" marR="68580" marT="0" marB="0" anchor="ctr"/>
                </a:tc>
              </a:tr>
              <a:tr h="1447800">
                <a:tc>
                  <a:txBody>
                    <a:bodyPr/>
                    <a:lstStyle/>
                    <a:p>
                      <a:pPr marL="742950" indent="-285750" algn="ctr">
                        <a:lnSpc>
                          <a:spcPct val="115000"/>
                        </a:lnSpc>
                        <a:spcAft>
                          <a:spcPts val="0"/>
                        </a:spcAft>
                        <a:buFont typeface="Wingdings" panose="05000000000000000000" pitchFamily="2" charset="2"/>
                        <a:buChar char="ü"/>
                      </a:pPr>
                      <a:r>
                        <a:rPr lang="it-IT" sz="1400" dirty="0" smtClean="0">
                          <a:sym typeface="Wingdings"/>
                        </a:rPr>
                        <a:t></a:t>
                      </a:r>
                      <a:endParaRPr lang="it-IT" sz="1400" dirty="0">
                        <a:solidFill>
                          <a:srgbClr val="000000"/>
                        </a:solidFill>
                        <a:latin typeface="Calibri"/>
                        <a:ea typeface="Calibri"/>
                        <a:cs typeface="Times New Roman"/>
                      </a:endParaRPr>
                    </a:p>
                  </a:txBody>
                  <a:tcPr marL="68580" marR="68580" marT="0" marB="0" anchor="ctr"/>
                </a:tc>
                <a:tc>
                  <a:txBody>
                    <a:bodyPr/>
                    <a:lstStyle/>
                    <a:p>
                      <a:pPr marL="342900" lvl="0" indent="-342900">
                        <a:lnSpc>
                          <a:spcPct val="115000"/>
                        </a:lnSpc>
                        <a:spcAft>
                          <a:spcPts val="0"/>
                        </a:spcAft>
                        <a:buFont typeface="+mj-lt"/>
                        <a:buAutoNum type="alphaLcParenR"/>
                      </a:pPr>
                      <a:r>
                        <a:rPr lang="it-IT" sz="1600" dirty="0"/>
                        <a:t>Competenze chiave e di cittadinanza</a:t>
                      </a:r>
                      <a:endParaRPr lang="it-IT" sz="1600" b="1" dirty="0">
                        <a:solidFill>
                          <a:srgbClr val="000099"/>
                        </a:solidFill>
                        <a:latin typeface="Calibri"/>
                        <a:ea typeface="Calibri"/>
                        <a:cs typeface="Times New Roman"/>
                      </a:endParaRPr>
                    </a:p>
                  </a:txBody>
                  <a:tcPr marL="68580" marR="68580" marT="0" marB="0" anchor="ctr"/>
                </a:tc>
                <a:tc>
                  <a:txBody>
                    <a:bodyPr/>
                    <a:lstStyle/>
                    <a:p>
                      <a:pPr marL="342900" indent="-342900">
                        <a:lnSpc>
                          <a:spcPct val="115000"/>
                        </a:lnSpc>
                        <a:spcBef>
                          <a:spcPts val="600"/>
                        </a:spcBef>
                        <a:spcAft>
                          <a:spcPts val="600"/>
                        </a:spcAft>
                        <a:buAutoNum type="arabicPeriod"/>
                      </a:pPr>
                      <a:r>
                        <a:rPr lang="it-IT" sz="1400" dirty="0" smtClean="0">
                          <a:solidFill>
                            <a:srgbClr val="FF0000"/>
                          </a:solidFill>
                        </a:rPr>
                        <a:t>Promuovere competenze</a:t>
                      </a:r>
                      <a:r>
                        <a:rPr lang="it-IT" sz="1400" baseline="0" dirty="0" smtClean="0">
                          <a:solidFill>
                            <a:srgbClr val="FF0000"/>
                          </a:solidFill>
                        </a:rPr>
                        <a:t> sociali e civiche</a:t>
                      </a:r>
                    </a:p>
                    <a:p>
                      <a:pPr marL="342900" indent="-342900">
                        <a:lnSpc>
                          <a:spcPct val="115000"/>
                        </a:lnSpc>
                        <a:spcBef>
                          <a:spcPts val="600"/>
                        </a:spcBef>
                        <a:spcAft>
                          <a:spcPts val="600"/>
                        </a:spcAft>
                        <a:buNone/>
                      </a:pPr>
                      <a:endParaRPr lang="it-IT" sz="1400" b="1" dirty="0">
                        <a:solidFill>
                          <a:srgbClr val="FF0000"/>
                        </a:solidFill>
                        <a:latin typeface="Calibri"/>
                        <a:ea typeface="Calibri"/>
                        <a:cs typeface="Times New Roman"/>
                      </a:endParaRPr>
                    </a:p>
                  </a:txBody>
                  <a:tcPr marL="68580" marR="68580" marT="0" marB="0" anchor="ctr"/>
                </a:tc>
                <a:tc>
                  <a:txBody>
                    <a:bodyPr/>
                    <a:lstStyle/>
                    <a:p>
                      <a:pPr marL="342900" indent="-342900">
                        <a:lnSpc>
                          <a:spcPct val="115000"/>
                        </a:lnSpc>
                        <a:spcBef>
                          <a:spcPts val="600"/>
                        </a:spcBef>
                        <a:spcAft>
                          <a:spcPts val="600"/>
                        </a:spcAft>
                        <a:buAutoNum type="arabicPeriod"/>
                      </a:pPr>
                      <a:r>
                        <a:rPr lang="it-IT" sz="1400" dirty="0" smtClean="0">
                          <a:solidFill>
                            <a:srgbClr val="FF0000"/>
                          </a:solidFill>
                        </a:rPr>
                        <a:t>Aumentare le competenze di convivenza</a:t>
                      </a:r>
                      <a:r>
                        <a:rPr lang="it-IT" sz="1400" baseline="0" dirty="0" smtClean="0">
                          <a:solidFill>
                            <a:srgbClr val="FF0000"/>
                          </a:solidFill>
                        </a:rPr>
                        <a:t> civile e di partecipazione (?) </a:t>
                      </a:r>
                    </a:p>
                    <a:p>
                      <a:pPr marL="342900" indent="-342900">
                        <a:lnSpc>
                          <a:spcPct val="115000"/>
                        </a:lnSpc>
                        <a:spcBef>
                          <a:spcPts val="600"/>
                        </a:spcBef>
                        <a:spcAft>
                          <a:spcPts val="600"/>
                        </a:spcAft>
                        <a:buAutoNum type="arabicPeriod"/>
                      </a:pPr>
                      <a:r>
                        <a:rPr lang="it-IT" sz="1400" baseline="0" dirty="0" smtClean="0">
                          <a:solidFill>
                            <a:srgbClr val="FF0000"/>
                          </a:solidFill>
                        </a:rPr>
                        <a:t>…</a:t>
                      </a:r>
                      <a:endParaRPr lang="it-IT" sz="1400" dirty="0" smtClean="0">
                        <a:solidFill>
                          <a:srgbClr val="FF0000"/>
                        </a:solidFill>
                      </a:endParaRPr>
                    </a:p>
                  </a:txBody>
                  <a:tcPr marL="68580" marR="68580" marT="0" marB="0" anchor="ctr"/>
                </a:tc>
              </a:tr>
              <a:tr h="890016">
                <a:tc>
                  <a:txBody>
                    <a:bodyPr/>
                    <a:lstStyle/>
                    <a:p>
                      <a:pPr marL="457200" algn="ctr">
                        <a:lnSpc>
                          <a:spcPct val="115000"/>
                        </a:lnSpc>
                        <a:spcAft>
                          <a:spcPts val="0"/>
                        </a:spcAft>
                      </a:pPr>
                      <a:r>
                        <a:rPr lang="it-IT" sz="1400" dirty="0">
                          <a:sym typeface="Wingdings"/>
                        </a:rPr>
                        <a:t></a:t>
                      </a:r>
                      <a:endParaRPr lang="it-IT" sz="1400" dirty="0">
                        <a:solidFill>
                          <a:srgbClr val="000000"/>
                        </a:solidFill>
                        <a:latin typeface="Calibri"/>
                        <a:ea typeface="Calibri"/>
                        <a:cs typeface="Times New Roman"/>
                      </a:endParaRPr>
                    </a:p>
                  </a:txBody>
                  <a:tcPr marL="68580" marR="68580" marT="0" marB="0" anchor="ctr"/>
                </a:tc>
                <a:tc>
                  <a:txBody>
                    <a:bodyPr/>
                    <a:lstStyle/>
                    <a:p>
                      <a:pPr marL="342900" lvl="0" indent="-342900">
                        <a:lnSpc>
                          <a:spcPct val="115000"/>
                        </a:lnSpc>
                        <a:spcAft>
                          <a:spcPts val="0"/>
                        </a:spcAft>
                        <a:buFont typeface="+mj-lt"/>
                        <a:buAutoNum type="alphaLcParenR"/>
                      </a:pPr>
                      <a:r>
                        <a:rPr lang="it-IT" sz="1600" dirty="0"/>
                        <a:t>Risultati a distanza</a:t>
                      </a:r>
                      <a:endParaRPr lang="it-IT" sz="1600" b="1" dirty="0">
                        <a:solidFill>
                          <a:srgbClr val="000099"/>
                        </a:solidFill>
                        <a:latin typeface="Calibri"/>
                        <a:ea typeface="Calibri"/>
                        <a:cs typeface="Times New Roman"/>
                      </a:endParaRPr>
                    </a:p>
                  </a:txBody>
                  <a:tcPr marL="68580" marR="68580" marT="0" marB="0" anchor="ctr"/>
                </a:tc>
                <a:tc>
                  <a:txBody>
                    <a:bodyPr/>
                    <a:lstStyle/>
                    <a:p>
                      <a:pPr>
                        <a:lnSpc>
                          <a:spcPct val="115000"/>
                        </a:lnSpc>
                        <a:spcBef>
                          <a:spcPts val="600"/>
                        </a:spcBef>
                        <a:spcAft>
                          <a:spcPts val="600"/>
                        </a:spcAft>
                      </a:pPr>
                      <a:endParaRPr lang="it-IT" sz="1400" dirty="0">
                        <a:solidFill>
                          <a:srgbClr val="000099"/>
                        </a:solidFill>
                        <a:latin typeface="Calibri"/>
                        <a:ea typeface="Calibri"/>
                        <a:cs typeface="Times New Roman"/>
                      </a:endParaRPr>
                    </a:p>
                  </a:txBody>
                  <a:tcPr marL="68580" marR="68580" marT="0" marB="0" anchor="ctr"/>
                </a:tc>
                <a:tc>
                  <a:txBody>
                    <a:bodyPr/>
                    <a:lstStyle/>
                    <a:p>
                      <a:pPr>
                        <a:lnSpc>
                          <a:spcPct val="115000"/>
                        </a:lnSpc>
                        <a:spcBef>
                          <a:spcPts val="600"/>
                        </a:spcBef>
                        <a:spcAft>
                          <a:spcPts val="600"/>
                        </a:spcAft>
                      </a:pPr>
                      <a:endParaRPr lang="it-IT" sz="1400" dirty="0">
                        <a:solidFill>
                          <a:srgbClr val="000099"/>
                        </a:solidFill>
                        <a:latin typeface="Calibri"/>
                        <a:ea typeface="Calibri"/>
                        <a:cs typeface="Times New Roman"/>
                      </a:endParaRPr>
                    </a:p>
                  </a:txBody>
                  <a:tcPr marL="68580" marR="68580" marT="0" marB="0" anchor="ctr"/>
                </a:tc>
              </a:tr>
            </a:tbl>
          </a:graphicData>
        </a:graphic>
      </p:graphicFrame>
      <p:sp>
        <p:nvSpPr>
          <p:cNvPr id="5" name="Titolo 4"/>
          <p:cNvSpPr>
            <a:spLocks noGrp="1"/>
          </p:cNvSpPr>
          <p:nvPr>
            <p:ph type="title"/>
          </p:nvPr>
        </p:nvSpPr>
        <p:spPr>
          <a:xfrm>
            <a:off x="990600" y="817910"/>
            <a:ext cx="6781800" cy="629890"/>
          </a:xfrm>
        </p:spPr>
        <p:style>
          <a:lnRef idx="0">
            <a:schemeClr val="accent3"/>
          </a:lnRef>
          <a:fillRef idx="3">
            <a:schemeClr val="accent3"/>
          </a:fillRef>
          <a:effectRef idx="3">
            <a:schemeClr val="accent3"/>
          </a:effectRef>
          <a:fontRef idx="minor">
            <a:schemeClr val="lt1"/>
          </a:fontRef>
        </p:style>
        <p:txBody>
          <a:bodyPr>
            <a:normAutofit fontScale="90000"/>
          </a:bodyPr>
          <a:lstStyle/>
          <a:p>
            <a:pPr lvl="0"/>
            <a:r>
              <a:rPr lang="it-IT" b="1" dirty="0" smtClean="0">
                <a:solidFill>
                  <a:schemeClr val="bg1"/>
                </a:solidFill>
                <a:effectLst>
                  <a:outerShdw blurRad="38100" dist="38100" dir="2700000" algn="tl">
                    <a:srgbClr val="000000">
                      <a:alpha val="43137"/>
                    </a:srgbClr>
                  </a:outerShdw>
                </a:effectLst>
                <a:latin typeface="+mj-lt"/>
              </a:rPr>
              <a:t>Individuazione delle priorità</a:t>
            </a:r>
            <a:br>
              <a:rPr lang="it-IT" b="1" dirty="0" smtClean="0">
                <a:solidFill>
                  <a:schemeClr val="bg1"/>
                </a:solidFill>
                <a:effectLst>
                  <a:outerShdw blurRad="38100" dist="38100" dir="2700000" algn="tl">
                    <a:srgbClr val="000000">
                      <a:alpha val="43137"/>
                    </a:srgbClr>
                  </a:outerShdw>
                </a:effectLst>
                <a:latin typeface="+mj-lt"/>
              </a:rPr>
            </a:br>
            <a:endParaRPr lang="it-IT" dirty="0">
              <a:solidFill>
                <a:schemeClr val="bg1"/>
              </a:solidFill>
              <a:effectLst>
                <a:outerShdw blurRad="38100" dist="38100" dir="2700000" algn="tl">
                  <a:srgbClr val="000000">
                    <a:alpha val="43137"/>
                  </a:srgbClr>
                </a:outerShdw>
              </a:effectLst>
            </a:endParaRPr>
          </a:p>
        </p:txBody>
      </p:sp>
      <p:sp>
        <p:nvSpPr>
          <p:cNvPr id="6" name="CasellaDiTesto 5"/>
          <p:cNvSpPr txBox="1"/>
          <p:nvPr/>
        </p:nvSpPr>
        <p:spPr>
          <a:xfrm>
            <a:off x="384106" y="5867400"/>
            <a:ext cx="8280920" cy="369332"/>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it-IT" dirty="0" smtClean="0">
                <a:solidFill>
                  <a:srgbClr val="FF0000"/>
                </a:solidFill>
              </a:rPr>
              <a:t>NB: è pertinente ma non è sufficiente!</a:t>
            </a:r>
            <a:endParaRPr lang="it-IT" dirty="0">
              <a:solidFill>
                <a:srgbClr val="FF0000"/>
              </a:solidFill>
            </a:endParaRPr>
          </a:p>
        </p:txBody>
      </p:sp>
    </p:spTree>
    <p:extLst>
      <p:ext uri="{BB962C8B-B14F-4D97-AF65-F5344CB8AC3E}">
        <p14:creationId xmlns="" xmlns:p14="http://schemas.microsoft.com/office/powerpoint/2010/main" val="320466364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egnaposto contenuto 3"/>
          <p:cNvGraphicFramePr>
            <a:graphicFrameLocks noGrp="1"/>
          </p:cNvGraphicFramePr>
          <p:nvPr>
            <p:ph idx="1"/>
            <p:extLst>
              <p:ext uri="{D42A27DB-BD31-4B8C-83A1-F6EECF244321}">
                <p14:modId xmlns="" xmlns:p14="http://schemas.microsoft.com/office/powerpoint/2010/main" val="275149683"/>
              </p:ext>
            </p:extLst>
          </p:nvPr>
        </p:nvGraphicFramePr>
        <p:xfrm>
          <a:off x="395536" y="1676400"/>
          <a:ext cx="8233993" cy="3994818"/>
        </p:xfrm>
        <a:graphic>
          <a:graphicData uri="http://schemas.openxmlformats.org/drawingml/2006/table">
            <a:tbl>
              <a:tblPr firstRow="1" bandRow="1">
                <a:tableStyleId>{F5AB1C69-6EDB-4FF4-983F-18BD219EF322}</a:tableStyleId>
              </a:tblPr>
              <a:tblGrid>
                <a:gridCol w="877637"/>
                <a:gridCol w="2295430"/>
                <a:gridCol w="2517568"/>
                <a:gridCol w="2543358"/>
              </a:tblGrid>
              <a:tr h="676866">
                <a:tc>
                  <a:txBody>
                    <a:bodyPr/>
                    <a:lstStyle/>
                    <a:p>
                      <a:pPr algn="ctr">
                        <a:lnSpc>
                          <a:spcPct val="115000"/>
                        </a:lnSpc>
                        <a:spcAft>
                          <a:spcPts val="0"/>
                        </a:spcAft>
                      </a:pPr>
                      <a:endParaRPr lang="it-IT" sz="1600" cap="small" dirty="0">
                        <a:solidFill>
                          <a:schemeClr val="bg1"/>
                        </a:solidFill>
                        <a:latin typeface="Cambria"/>
                        <a:ea typeface="Times New Roman"/>
                        <a:cs typeface="Arial"/>
                      </a:endParaRPr>
                    </a:p>
                  </a:txBody>
                  <a:tcPr marL="68580" marR="68580" marT="0" marB="0" anchor="ctr"/>
                </a:tc>
                <a:tc>
                  <a:txBody>
                    <a:bodyPr/>
                    <a:lstStyle/>
                    <a:p>
                      <a:pPr algn="ctr">
                        <a:lnSpc>
                          <a:spcPct val="115000"/>
                        </a:lnSpc>
                        <a:spcAft>
                          <a:spcPts val="0"/>
                        </a:spcAft>
                      </a:pPr>
                      <a:r>
                        <a:rPr lang="it-IT" sz="1600" cap="small" dirty="0"/>
                        <a:t>esiti degli studenti</a:t>
                      </a:r>
                      <a:endParaRPr lang="it-IT" sz="1600" dirty="0">
                        <a:solidFill>
                          <a:schemeClr val="bg1"/>
                        </a:solidFill>
                        <a:latin typeface="Calibri"/>
                        <a:ea typeface="Calibri"/>
                        <a:cs typeface="Times New Roman"/>
                      </a:endParaRPr>
                    </a:p>
                  </a:txBody>
                  <a:tcPr marL="68580" marR="68580" marT="0" marB="0" anchor="ctr"/>
                </a:tc>
                <a:tc>
                  <a:txBody>
                    <a:bodyPr/>
                    <a:lstStyle/>
                    <a:p>
                      <a:pPr algn="ctr">
                        <a:lnSpc>
                          <a:spcPct val="115000"/>
                        </a:lnSpc>
                        <a:spcAft>
                          <a:spcPts val="0"/>
                        </a:spcAft>
                      </a:pPr>
                      <a:r>
                        <a:rPr lang="it-IT" sz="1600" cap="small" dirty="0"/>
                        <a:t>descrizione </a:t>
                      </a:r>
                      <a:endParaRPr lang="it-IT" sz="1600" dirty="0"/>
                    </a:p>
                    <a:p>
                      <a:pPr algn="ctr">
                        <a:lnSpc>
                          <a:spcPct val="115000"/>
                        </a:lnSpc>
                        <a:spcAft>
                          <a:spcPts val="0"/>
                        </a:spcAft>
                      </a:pPr>
                      <a:r>
                        <a:rPr lang="it-IT" sz="1600" cap="small" dirty="0"/>
                        <a:t>della priorità </a:t>
                      </a:r>
                      <a:endParaRPr lang="it-IT" sz="1600" dirty="0">
                        <a:solidFill>
                          <a:schemeClr val="bg1"/>
                        </a:solidFill>
                        <a:latin typeface="Calibri"/>
                        <a:ea typeface="Calibri"/>
                        <a:cs typeface="Times New Roman"/>
                      </a:endParaRPr>
                    </a:p>
                  </a:txBody>
                  <a:tcPr marL="68580" marR="68580" marT="0" marB="0" anchor="ctr"/>
                </a:tc>
                <a:tc>
                  <a:txBody>
                    <a:bodyPr/>
                    <a:lstStyle/>
                    <a:p>
                      <a:pPr algn="ctr">
                        <a:lnSpc>
                          <a:spcPct val="115000"/>
                        </a:lnSpc>
                        <a:spcAft>
                          <a:spcPts val="0"/>
                        </a:spcAft>
                      </a:pPr>
                      <a:r>
                        <a:rPr lang="it-IT" sz="1600" cap="small" dirty="0"/>
                        <a:t>descrizione </a:t>
                      </a:r>
                      <a:endParaRPr lang="it-IT" sz="1600" dirty="0"/>
                    </a:p>
                    <a:p>
                      <a:pPr algn="ctr">
                        <a:lnSpc>
                          <a:spcPct val="115000"/>
                        </a:lnSpc>
                        <a:spcAft>
                          <a:spcPts val="0"/>
                        </a:spcAft>
                      </a:pPr>
                      <a:r>
                        <a:rPr lang="it-IT" sz="1600" cap="small" dirty="0"/>
                        <a:t>del traguardo </a:t>
                      </a:r>
                      <a:endParaRPr lang="it-IT" sz="1600" dirty="0">
                        <a:solidFill>
                          <a:schemeClr val="bg1"/>
                        </a:solidFill>
                        <a:latin typeface="Calibri"/>
                        <a:ea typeface="Calibri"/>
                        <a:cs typeface="Times New Roman"/>
                      </a:endParaRPr>
                    </a:p>
                  </a:txBody>
                  <a:tcPr marL="68580" marR="68580" marT="0" marB="0" anchor="ctr"/>
                </a:tc>
              </a:tr>
              <a:tr h="1751726">
                <a:tc>
                  <a:txBody>
                    <a:bodyPr/>
                    <a:lstStyle/>
                    <a:p>
                      <a:pPr marL="457200" algn="ctr">
                        <a:lnSpc>
                          <a:spcPct val="115000"/>
                        </a:lnSpc>
                        <a:spcAft>
                          <a:spcPts val="0"/>
                        </a:spcAft>
                      </a:pPr>
                      <a:r>
                        <a:rPr lang="it-IT" sz="1400" dirty="0">
                          <a:sym typeface="Wingdings"/>
                        </a:rPr>
                        <a:t></a:t>
                      </a:r>
                      <a:endParaRPr lang="it-IT" sz="1400" dirty="0">
                        <a:solidFill>
                          <a:srgbClr val="000000"/>
                        </a:solidFill>
                        <a:latin typeface="Calibri"/>
                        <a:ea typeface="Calibri"/>
                        <a:cs typeface="Times New Roman"/>
                      </a:endParaRPr>
                    </a:p>
                  </a:txBody>
                  <a:tcPr marL="68580" marR="68580" marT="0" marB="0" anchor="ctr"/>
                </a:tc>
                <a:tc>
                  <a:txBody>
                    <a:bodyPr/>
                    <a:lstStyle/>
                    <a:p>
                      <a:pPr marL="342900" lvl="0" indent="-342900">
                        <a:lnSpc>
                          <a:spcPct val="115000"/>
                        </a:lnSpc>
                        <a:spcAft>
                          <a:spcPts val="0"/>
                        </a:spcAft>
                        <a:buFont typeface="+mj-lt"/>
                        <a:buAutoNum type="alphaLcParenR"/>
                      </a:pPr>
                      <a:r>
                        <a:rPr lang="it-IT" sz="1600" dirty="0"/>
                        <a:t>Risultati nelle prove standardizzate</a:t>
                      </a:r>
                      <a:endParaRPr lang="it-IT" sz="1600" b="1" dirty="0">
                        <a:solidFill>
                          <a:srgbClr val="000099"/>
                        </a:solidFill>
                        <a:latin typeface="Calibri"/>
                        <a:ea typeface="Calibri"/>
                        <a:cs typeface="Times New Roman"/>
                      </a:endParaRPr>
                    </a:p>
                  </a:txBody>
                  <a:tcPr marL="68580" marR="68580" marT="0" marB="0" anchor="ctr"/>
                </a:tc>
                <a:tc>
                  <a:txBody>
                    <a:bodyPr/>
                    <a:lstStyle/>
                    <a:p>
                      <a:pPr>
                        <a:lnSpc>
                          <a:spcPct val="115000"/>
                        </a:lnSpc>
                        <a:spcBef>
                          <a:spcPts val="600"/>
                        </a:spcBef>
                        <a:spcAft>
                          <a:spcPts val="600"/>
                        </a:spcAft>
                      </a:pPr>
                      <a:r>
                        <a:rPr lang="it-IT" sz="1400" dirty="0" smtClean="0"/>
                        <a:t>1. Migliorare i risultati di italiano e matematica nelle prove standardizzate</a:t>
                      </a:r>
                    </a:p>
                    <a:p>
                      <a:pPr>
                        <a:lnSpc>
                          <a:spcPct val="115000"/>
                        </a:lnSpc>
                        <a:spcBef>
                          <a:spcPts val="600"/>
                        </a:spcBef>
                        <a:spcAft>
                          <a:spcPts val="600"/>
                        </a:spcAft>
                      </a:pPr>
                      <a:r>
                        <a:rPr lang="it-IT" sz="1400" dirty="0" smtClean="0"/>
                        <a:t>2. Diminuire la varianza fra le classi</a:t>
                      </a:r>
                      <a:endParaRPr lang="it-IT" sz="1400" dirty="0">
                        <a:solidFill>
                          <a:srgbClr val="000099"/>
                        </a:solidFill>
                        <a:latin typeface="Calibri"/>
                        <a:ea typeface="Calibri"/>
                        <a:cs typeface="Times New Roman"/>
                      </a:endParaRPr>
                    </a:p>
                  </a:txBody>
                  <a:tcPr marL="68580" marR="68580" marT="0" marB="0" anchor="ctr"/>
                </a:tc>
                <a:tc>
                  <a:txBody>
                    <a:bodyPr/>
                    <a:lstStyle/>
                    <a:p>
                      <a:pPr marL="342900" indent="-342900">
                        <a:lnSpc>
                          <a:spcPct val="115000"/>
                        </a:lnSpc>
                        <a:spcBef>
                          <a:spcPts val="600"/>
                        </a:spcBef>
                        <a:spcAft>
                          <a:spcPts val="600"/>
                        </a:spcAft>
                        <a:buAutoNum type="arabicPeriod"/>
                      </a:pPr>
                      <a:r>
                        <a:rPr lang="it-IT" sz="1400" dirty="0" smtClean="0"/>
                        <a:t>Raggiungere i risultati di italiano di matematica</a:t>
                      </a:r>
                      <a:r>
                        <a:rPr lang="it-IT" sz="1400" baseline="0" dirty="0" smtClean="0"/>
                        <a:t> delle scuole con lo stesso </a:t>
                      </a:r>
                      <a:r>
                        <a:rPr lang="it-IT" sz="1400" baseline="0" dirty="0" err="1" smtClean="0"/>
                        <a:t>escs</a:t>
                      </a:r>
                      <a:endParaRPr lang="it-IT" sz="1400" baseline="0" dirty="0" smtClean="0"/>
                    </a:p>
                    <a:p>
                      <a:pPr marL="342900" indent="-342900">
                        <a:lnSpc>
                          <a:spcPct val="115000"/>
                        </a:lnSpc>
                        <a:spcBef>
                          <a:spcPts val="600"/>
                        </a:spcBef>
                        <a:spcAft>
                          <a:spcPts val="600"/>
                        </a:spcAft>
                        <a:buAutoNum type="arabicPeriod"/>
                      </a:pPr>
                      <a:r>
                        <a:rPr lang="it-IT" sz="1400" baseline="0" dirty="0" smtClean="0"/>
                        <a:t>Contenere la varianza fra le classi nella tendenza delle scuole con lo stesso </a:t>
                      </a:r>
                      <a:r>
                        <a:rPr lang="it-IT" sz="1400" baseline="0" dirty="0" err="1" smtClean="0"/>
                        <a:t>escs</a:t>
                      </a:r>
                      <a:endParaRPr lang="it-IT" sz="1400" baseline="0" dirty="0" smtClean="0">
                        <a:solidFill>
                          <a:srgbClr val="000099"/>
                        </a:solidFill>
                        <a:latin typeface="Calibri"/>
                        <a:ea typeface="Calibri"/>
                        <a:cs typeface="Times New Roman"/>
                      </a:endParaRPr>
                    </a:p>
                  </a:txBody>
                  <a:tcPr marL="68580" marR="68580" marT="0" marB="0" anchor="ctr"/>
                </a:tc>
              </a:tr>
              <a:tr h="1566226">
                <a:tc>
                  <a:txBody>
                    <a:bodyPr/>
                    <a:lstStyle/>
                    <a:p>
                      <a:pPr marL="457200" algn="ctr">
                        <a:lnSpc>
                          <a:spcPct val="115000"/>
                        </a:lnSpc>
                        <a:spcAft>
                          <a:spcPts val="0"/>
                        </a:spcAft>
                      </a:pPr>
                      <a:r>
                        <a:rPr lang="it-IT" sz="1400">
                          <a:sym typeface="Wingdings"/>
                        </a:rPr>
                        <a:t></a:t>
                      </a:r>
                      <a:endParaRPr lang="it-IT" sz="1400">
                        <a:solidFill>
                          <a:srgbClr val="000000"/>
                        </a:solidFill>
                        <a:latin typeface="Calibri"/>
                        <a:ea typeface="Calibri"/>
                        <a:cs typeface="Times New Roman"/>
                      </a:endParaRPr>
                    </a:p>
                  </a:txBody>
                  <a:tcPr marL="68580" marR="68580" marT="0" marB="0" anchor="ctr"/>
                </a:tc>
                <a:tc>
                  <a:txBody>
                    <a:bodyPr/>
                    <a:lstStyle/>
                    <a:p>
                      <a:pPr marL="342900" lvl="0" indent="-342900">
                        <a:lnSpc>
                          <a:spcPct val="115000"/>
                        </a:lnSpc>
                        <a:spcAft>
                          <a:spcPts val="0"/>
                        </a:spcAft>
                        <a:buFont typeface="+mj-lt"/>
                        <a:buAutoNum type="alphaLcParenR"/>
                      </a:pPr>
                      <a:r>
                        <a:rPr lang="it-IT" sz="1600" dirty="0"/>
                        <a:t>Competenze chiave e di cittadinanza</a:t>
                      </a:r>
                      <a:endParaRPr lang="it-IT" sz="1600" b="1" dirty="0">
                        <a:solidFill>
                          <a:srgbClr val="000099"/>
                        </a:solidFill>
                        <a:latin typeface="Calibri"/>
                        <a:ea typeface="Calibri"/>
                        <a:cs typeface="Times New Roman"/>
                      </a:endParaRPr>
                    </a:p>
                  </a:txBody>
                  <a:tcPr marL="68580" marR="68580" marT="0" marB="0" anchor="ctr"/>
                </a:tc>
                <a:tc>
                  <a:txBody>
                    <a:bodyPr/>
                    <a:lstStyle/>
                    <a:p>
                      <a:pPr marL="342900" indent="-342900">
                        <a:lnSpc>
                          <a:spcPct val="115000"/>
                        </a:lnSpc>
                        <a:spcBef>
                          <a:spcPts val="600"/>
                        </a:spcBef>
                        <a:spcAft>
                          <a:spcPts val="600"/>
                        </a:spcAft>
                        <a:buAutoNum type="arabicPeriod"/>
                      </a:pPr>
                      <a:r>
                        <a:rPr lang="it-IT" sz="1400" dirty="0" smtClean="0"/>
                        <a:t>Promuovere competenze</a:t>
                      </a:r>
                      <a:r>
                        <a:rPr lang="it-IT" sz="1400" baseline="0" dirty="0" smtClean="0"/>
                        <a:t> sociali e civiche</a:t>
                      </a:r>
                    </a:p>
                    <a:p>
                      <a:pPr marL="342900" indent="-342900">
                        <a:lnSpc>
                          <a:spcPct val="115000"/>
                        </a:lnSpc>
                        <a:spcBef>
                          <a:spcPts val="600"/>
                        </a:spcBef>
                        <a:spcAft>
                          <a:spcPts val="600"/>
                        </a:spcAft>
                        <a:buNone/>
                      </a:pPr>
                      <a:endParaRPr lang="it-IT" sz="1400" dirty="0">
                        <a:solidFill>
                          <a:srgbClr val="000099"/>
                        </a:solidFill>
                        <a:latin typeface="Calibri"/>
                        <a:ea typeface="Calibri"/>
                        <a:cs typeface="Times New Roman"/>
                      </a:endParaRPr>
                    </a:p>
                  </a:txBody>
                  <a:tcPr marL="68580" marR="68580" marT="0" marB="0" anchor="ctr"/>
                </a:tc>
                <a:tc>
                  <a:txBody>
                    <a:bodyPr/>
                    <a:lstStyle/>
                    <a:p>
                      <a:pPr marL="342900" indent="-342900">
                        <a:lnSpc>
                          <a:spcPct val="115000"/>
                        </a:lnSpc>
                        <a:spcBef>
                          <a:spcPts val="600"/>
                        </a:spcBef>
                        <a:spcAft>
                          <a:spcPts val="600"/>
                        </a:spcAft>
                        <a:buAutoNum type="arabicPeriod"/>
                      </a:pPr>
                      <a:r>
                        <a:rPr lang="it-IT" sz="1400" baseline="0" dirty="0" smtClean="0"/>
                        <a:t>Ecc.</a:t>
                      </a:r>
                    </a:p>
                    <a:p>
                      <a:pPr marL="342900" indent="-342900">
                        <a:lnSpc>
                          <a:spcPct val="115000"/>
                        </a:lnSpc>
                        <a:spcBef>
                          <a:spcPts val="600"/>
                        </a:spcBef>
                        <a:spcAft>
                          <a:spcPts val="600"/>
                        </a:spcAft>
                        <a:buAutoNum type="arabicPeriod"/>
                      </a:pPr>
                      <a:r>
                        <a:rPr lang="it-IT" sz="1400" baseline="0" dirty="0" smtClean="0"/>
                        <a:t>Ecc.</a:t>
                      </a:r>
                    </a:p>
                  </a:txBody>
                  <a:tcPr marL="68580" marR="68580" marT="0" marB="0" anchor="ctr"/>
                </a:tc>
              </a:tr>
            </a:tbl>
          </a:graphicData>
        </a:graphic>
      </p:graphicFrame>
      <p:sp>
        <p:nvSpPr>
          <p:cNvPr id="5" name="Titolo 4"/>
          <p:cNvSpPr>
            <a:spLocks noGrp="1"/>
          </p:cNvSpPr>
          <p:nvPr>
            <p:ph type="title"/>
          </p:nvPr>
        </p:nvSpPr>
        <p:spPr>
          <a:xfrm>
            <a:off x="914400" y="838200"/>
            <a:ext cx="6705600" cy="706090"/>
          </a:xfrm>
        </p:spPr>
        <p:style>
          <a:lnRef idx="0">
            <a:schemeClr val="accent3"/>
          </a:lnRef>
          <a:fillRef idx="3">
            <a:schemeClr val="accent3"/>
          </a:fillRef>
          <a:effectRef idx="3">
            <a:schemeClr val="accent3"/>
          </a:effectRef>
          <a:fontRef idx="minor">
            <a:schemeClr val="lt1"/>
          </a:fontRef>
        </p:style>
        <p:txBody>
          <a:bodyPr>
            <a:normAutofit fontScale="90000"/>
          </a:bodyPr>
          <a:lstStyle/>
          <a:p>
            <a:pPr lvl="0"/>
            <a:r>
              <a:rPr lang="it-IT" b="1" dirty="0" smtClean="0">
                <a:solidFill>
                  <a:schemeClr val="bg1"/>
                </a:solidFill>
                <a:effectLst/>
                <a:latin typeface="+mj-lt"/>
              </a:rPr>
              <a:t>Individuazione delle priorità</a:t>
            </a:r>
            <a:br>
              <a:rPr lang="it-IT" b="1" dirty="0" smtClean="0">
                <a:solidFill>
                  <a:schemeClr val="bg1"/>
                </a:solidFill>
                <a:effectLst/>
                <a:latin typeface="+mj-lt"/>
              </a:rPr>
            </a:br>
            <a:endParaRPr lang="it-IT" dirty="0">
              <a:solidFill>
                <a:schemeClr val="bg1"/>
              </a:solidFill>
            </a:endParaRPr>
          </a:p>
        </p:txBody>
      </p:sp>
      <p:sp>
        <p:nvSpPr>
          <p:cNvPr id="6" name="CasellaDiTesto 5"/>
          <p:cNvSpPr txBox="1"/>
          <p:nvPr/>
        </p:nvSpPr>
        <p:spPr>
          <a:xfrm>
            <a:off x="395536" y="5795972"/>
            <a:ext cx="8280920" cy="369332"/>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it-IT" dirty="0" err="1" smtClean="0">
                <a:solidFill>
                  <a:srgbClr val="FF0000"/>
                </a:solidFill>
              </a:rPr>
              <a:t>cfr</a:t>
            </a:r>
            <a:r>
              <a:rPr lang="it-IT" dirty="0" smtClean="0">
                <a:solidFill>
                  <a:srgbClr val="FF0000"/>
                </a:solidFill>
              </a:rPr>
              <a:t> «Priorità strategiche …» DM 11/2014  </a:t>
            </a:r>
            <a:endParaRPr lang="it-IT" dirty="0">
              <a:solidFill>
                <a:srgbClr val="FF0000"/>
              </a:solidFill>
            </a:endParaRPr>
          </a:p>
        </p:txBody>
      </p:sp>
    </p:spTree>
    <p:extLst>
      <p:ext uri="{BB962C8B-B14F-4D97-AF65-F5344CB8AC3E}">
        <p14:creationId xmlns="" xmlns:p14="http://schemas.microsoft.com/office/powerpoint/2010/main" val="12740157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sellaDiTesto 5"/>
          <p:cNvSpPr txBox="1"/>
          <p:nvPr/>
        </p:nvSpPr>
        <p:spPr>
          <a:xfrm>
            <a:off x="5148064" y="2514600"/>
            <a:ext cx="3672408" cy="2862322"/>
          </a:xfrm>
          <a:prstGeom prst="rect">
            <a:avLst/>
          </a:prstGeom>
          <a:noFill/>
        </p:spPr>
        <p:txBody>
          <a:bodyPr wrap="square" rtlCol="0">
            <a:spAutoFit/>
          </a:bodyPr>
          <a:lstStyle/>
          <a:p>
            <a:pPr marL="342900" lvl="0" indent="-342900" algn="ctr"/>
            <a:r>
              <a:rPr lang="it-IT" sz="2000" dirty="0" smtClean="0"/>
              <a:t>I TRE ACCESSI ALLA PIATTAFORMA </a:t>
            </a:r>
          </a:p>
          <a:p>
            <a:pPr marL="342900" lvl="0" indent="-342900" algn="ctr"/>
            <a:r>
              <a:rPr lang="it-IT" sz="2000" dirty="0" smtClean="0"/>
              <a:t>da parte degli stakeholders</a:t>
            </a:r>
          </a:p>
          <a:p>
            <a:pPr marL="342900" lvl="0" indent="-342900" algn="ctr"/>
            <a:r>
              <a:rPr lang="it-IT" sz="2000" dirty="0" smtClean="0"/>
              <a:t> </a:t>
            </a:r>
          </a:p>
          <a:p>
            <a:pPr marL="342900" lvl="0" indent="-342900">
              <a:buAutoNum type="arabicPeriod"/>
            </a:pPr>
            <a:r>
              <a:rPr lang="it-IT" sz="2000" dirty="0" smtClean="0"/>
              <a:t>consultazione </a:t>
            </a:r>
            <a:r>
              <a:rPr lang="it-IT" sz="2000" dirty="0"/>
              <a:t>di facile e immediata lettura attraverso il RAV </a:t>
            </a:r>
            <a:r>
              <a:rPr lang="it-IT" sz="2000" dirty="0" smtClean="0"/>
              <a:t>semplificato</a:t>
            </a:r>
          </a:p>
          <a:p>
            <a:pPr marL="342900" lvl="0" indent="-342900">
              <a:buAutoNum type="arabicPeriod"/>
            </a:pPr>
            <a:endParaRPr lang="it-IT" sz="2000" dirty="0" smtClean="0"/>
          </a:p>
          <a:p>
            <a:endParaRPr lang="it-IT" sz="2000" dirty="0"/>
          </a:p>
        </p:txBody>
      </p:sp>
      <p:sp>
        <p:nvSpPr>
          <p:cNvPr id="2" name="Titolo 1"/>
          <p:cNvSpPr>
            <a:spLocks noGrp="1"/>
          </p:cNvSpPr>
          <p:nvPr>
            <p:ph type="title"/>
          </p:nvPr>
        </p:nvSpPr>
        <p:spPr>
          <a:xfrm>
            <a:off x="1752600" y="762000"/>
            <a:ext cx="5715000" cy="533400"/>
          </a:xfrm>
        </p:spPr>
        <p:style>
          <a:lnRef idx="0">
            <a:schemeClr val="accent3"/>
          </a:lnRef>
          <a:fillRef idx="3">
            <a:schemeClr val="accent3"/>
          </a:fillRef>
          <a:effectRef idx="3">
            <a:schemeClr val="accent3"/>
          </a:effectRef>
          <a:fontRef idx="minor">
            <a:schemeClr val="lt1"/>
          </a:fontRef>
        </p:style>
        <p:txBody>
          <a:bodyPr/>
          <a:lstStyle/>
          <a:p>
            <a:r>
              <a:rPr lang="it-IT" sz="3200" b="1" dirty="0" smtClean="0"/>
              <a:t>La pubblicazione</a:t>
            </a:r>
            <a:endParaRPr lang="it-IT" sz="3200" dirty="0"/>
          </a:p>
        </p:txBody>
      </p:sp>
      <p:pic>
        <p:nvPicPr>
          <p:cNvPr id="5" name="Picture 2"/>
          <p:cNvPicPr/>
          <p:nvPr/>
        </p:nvPicPr>
        <p:blipFill>
          <a:blip r:embed="rId2" cstate="print"/>
          <a:stretch>
            <a:fillRect/>
          </a:stretch>
        </p:blipFill>
        <p:spPr>
          <a:xfrm>
            <a:off x="76200" y="1295400"/>
            <a:ext cx="5071864" cy="5105400"/>
          </a:xfrm>
          <a:prstGeom prst="rect">
            <a:avLst/>
          </a:prstGeom>
        </p:spPr>
      </p:pic>
    </p:spTree>
    <p:extLst>
      <p:ext uri="{BB962C8B-B14F-4D97-AF65-F5344CB8AC3E}">
        <p14:creationId xmlns="" xmlns:p14="http://schemas.microsoft.com/office/powerpoint/2010/main" val="16051040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a 3"/>
          <p:cNvGraphicFramePr/>
          <p:nvPr/>
        </p:nvGraphicFramePr>
        <p:xfrm>
          <a:off x="755576" y="1397000"/>
          <a:ext cx="7920880" cy="8078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ma 4"/>
          <p:cNvGraphicFramePr/>
          <p:nvPr/>
        </p:nvGraphicFramePr>
        <p:xfrm>
          <a:off x="755576" y="2636912"/>
          <a:ext cx="7992888" cy="100811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7" name="Diagramma 6"/>
          <p:cNvGraphicFramePr/>
          <p:nvPr/>
        </p:nvGraphicFramePr>
        <p:xfrm>
          <a:off x="755576" y="4005064"/>
          <a:ext cx="7992888" cy="2232248"/>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 xmlns:p14="http://schemas.microsoft.com/office/powerpoint/2010/main" val="2186381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sellaDiTesto 5"/>
          <p:cNvSpPr txBox="1"/>
          <p:nvPr/>
        </p:nvSpPr>
        <p:spPr>
          <a:xfrm>
            <a:off x="5148064" y="1628800"/>
            <a:ext cx="3672408" cy="5016758"/>
          </a:xfrm>
          <a:prstGeom prst="rect">
            <a:avLst/>
          </a:prstGeom>
          <a:noFill/>
        </p:spPr>
        <p:txBody>
          <a:bodyPr wrap="square" rtlCol="0">
            <a:spAutoFit/>
          </a:bodyPr>
          <a:lstStyle/>
          <a:p>
            <a:pPr marL="342900" lvl="0" indent="-342900" algn="ctr"/>
            <a:r>
              <a:rPr lang="it-IT" sz="2000" dirty="0" smtClean="0"/>
              <a:t>I TRE ACCESSI ALLA PIATTAFORMA </a:t>
            </a:r>
          </a:p>
          <a:p>
            <a:pPr marL="342900" lvl="0" indent="-342900" algn="ctr"/>
            <a:r>
              <a:rPr lang="it-IT" sz="2000" dirty="0" smtClean="0"/>
              <a:t>da parte degli stakeholders</a:t>
            </a:r>
          </a:p>
          <a:p>
            <a:pPr marL="342900" lvl="0" indent="-342900" algn="ctr"/>
            <a:r>
              <a:rPr lang="it-IT" sz="2000" dirty="0" smtClean="0">
                <a:solidFill>
                  <a:schemeClr val="bg1">
                    <a:lumMod val="75000"/>
                  </a:schemeClr>
                </a:solidFill>
              </a:rPr>
              <a:t> </a:t>
            </a:r>
          </a:p>
          <a:p>
            <a:pPr marL="342900" lvl="0" indent="-342900">
              <a:buAutoNum type="arabicPeriod"/>
            </a:pPr>
            <a:r>
              <a:rPr lang="it-IT" sz="2000" dirty="0" smtClean="0">
                <a:solidFill>
                  <a:schemeClr val="bg1">
                    <a:lumMod val="75000"/>
                  </a:schemeClr>
                </a:solidFill>
              </a:rPr>
              <a:t>consultazione </a:t>
            </a:r>
            <a:r>
              <a:rPr lang="it-IT" sz="2000" dirty="0">
                <a:solidFill>
                  <a:schemeClr val="bg1">
                    <a:lumMod val="75000"/>
                  </a:schemeClr>
                </a:solidFill>
              </a:rPr>
              <a:t>di facile e immediata lettura attraverso il RAV </a:t>
            </a:r>
            <a:r>
              <a:rPr lang="it-IT" sz="2000" dirty="0" smtClean="0">
                <a:solidFill>
                  <a:schemeClr val="bg1">
                    <a:lumMod val="75000"/>
                  </a:schemeClr>
                </a:solidFill>
              </a:rPr>
              <a:t>semplificato</a:t>
            </a:r>
          </a:p>
          <a:p>
            <a:pPr marL="342900" lvl="0" indent="-342900">
              <a:buAutoNum type="arabicPeriod"/>
            </a:pPr>
            <a:endParaRPr lang="it-IT" sz="2000" dirty="0" smtClean="0"/>
          </a:p>
          <a:p>
            <a:pPr marL="342900" lvl="0" indent="-342900">
              <a:buAutoNum type="arabicPeriod"/>
            </a:pPr>
            <a:r>
              <a:rPr lang="it-IT" sz="2000" dirty="0" smtClean="0"/>
              <a:t>consultazione </a:t>
            </a:r>
            <a:r>
              <a:rPr lang="it-IT" sz="2000" dirty="0"/>
              <a:t>analitica e argomentata attraverso il RAV completo </a:t>
            </a:r>
            <a:r>
              <a:rPr lang="it-IT" sz="2000" dirty="0" smtClean="0"/>
              <a:t>(dx)</a:t>
            </a:r>
          </a:p>
          <a:p>
            <a:pPr marL="342900" lvl="0" indent="-342900">
              <a:buAutoNum type="arabicPeriod"/>
            </a:pPr>
            <a:endParaRPr lang="it-IT" sz="2000" dirty="0" smtClean="0"/>
          </a:p>
          <a:p>
            <a:pPr marL="342900" lvl="0" indent="-342900">
              <a:buAutoNum type="arabicPeriod"/>
            </a:pPr>
            <a:r>
              <a:rPr lang="it-IT" sz="2000" dirty="0" smtClean="0"/>
              <a:t>consultazione </a:t>
            </a:r>
            <a:r>
              <a:rPr lang="it-IT" sz="2000" dirty="0"/>
              <a:t>completa dei dati che hanno portato alla elaborazione del </a:t>
            </a:r>
            <a:r>
              <a:rPr lang="it-IT" sz="2000" dirty="0" smtClean="0"/>
              <a:t>RAV (</a:t>
            </a:r>
            <a:r>
              <a:rPr lang="it-IT" sz="2000" dirty="0" err="1" smtClean="0"/>
              <a:t>sx</a:t>
            </a:r>
            <a:r>
              <a:rPr lang="it-IT" sz="2000" dirty="0" smtClean="0"/>
              <a:t>)    </a:t>
            </a:r>
            <a:endParaRPr lang="it-IT" sz="2000" dirty="0"/>
          </a:p>
          <a:p>
            <a:endParaRPr lang="it-IT" sz="2000" dirty="0"/>
          </a:p>
        </p:txBody>
      </p:sp>
      <p:sp>
        <p:nvSpPr>
          <p:cNvPr id="2" name="Titolo 1"/>
          <p:cNvSpPr>
            <a:spLocks noGrp="1"/>
          </p:cNvSpPr>
          <p:nvPr>
            <p:ph type="title"/>
          </p:nvPr>
        </p:nvSpPr>
        <p:spPr>
          <a:xfrm>
            <a:off x="1752600" y="762000"/>
            <a:ext cx="5715000" cy="533400"/>
          </a:xfrm>
        </p:spPr>
        <p:style>
          <a:lnRef idx="0">
            <a:schemeClr val="accent3"/>
          </a:lnRef>
          <a:fillRef idx="3">
            <a:schemeClr val="accent3"/>
          </a:fillRef>
          <a:effectRef idx="3">
            <a:schemeClr val="accent3"/>
          </a:effectRef>
          <a:fontRef idx="minor">
            <a:schemeClr val="lt1"/>
          </a:fontRef>
        </p:style>
        <p:txBody>
          <a:bodyPr/>
          <a:lstStyle/>
          <a:p>
            <a:r>
              <a:rPr lang="it-IT" sz="3200" b="1" dirty="0" smtClean="0"/>
              <a:t>La pubblicazione</a:t>
            </a:r>
            <a:endParaRPr lang="it-IT" sz="3200" dirty="0"/>
          </a:p>
        </p:txBody>
      </p:sp>
      <p:pic>
        <p:nvPicPr>
          <p:cNvPr id="7"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1551414"/>
            <a:ext cx="5148064" cy="477318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89835510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2132856"/>
            <a:ext cx="7467600" cy="3096344"/>
          </a:xfrm>
          <a:solidFill>
            <a:schemeClr val="bg1"/>
          </a:solidFill>
          <a:ln>
            <a:solidFill>
              <a:schemeClr val="accent1"/>
            </a:solidFill>
          </a:ln>
        </p:spPr>
        <p:txBody>
          <a:bodyPr rtlCol="0">
            <a:normAutofit/>
          </a:bodyPr>
          <a:lstStyle/>
          <a:p>
            <a:pPr algn="ctr" eaLnBrk="1" fontAlgn="auto" hangingPunct="1">
              <a:spcAft>
                <a:spcPts val="0"/>
              </a:spcAft>
              <a:defRPr/>
            </a:pPr>
            <a:r>
              <a:rPr lang="it-IT" sz="3200" b="1" dirty="0" smtClean="0">
                <a:solidFill>
                  <a:srgbClr val="000099"/>
                </a:solidFill>
                <a:effectLst/>
                <a:latin typeface="Arial" pitchFamily="34" charset="0"/>
                <a:cs typeface="Arial" pitchFamily="34" charset="0"/>
              </a:rPr>
              <a:t/>
            </a:r>
            <a:br>
              <a:rPr lang="it-IT" sz="3200" b="1" dirty="0" smtClean="0">
                <a:solidFill>
                  <a:srgbClr val="000099"/>
                </a:solidFill>
                <a:effectLst/>
                <a:latin typeface="Arial" pitchFamily="34" charset="0"/>
                <a:cs typeface="Arial" pitchFamily="34" charset="0"/>
              </a:rPr>
            </a:br>
            <a:r>
              <a:rPr lang="it-IT" sz="3200" b="1" dirty="0" smtClean="0">
                <a:solidFill>
                  <a:srgbClr val="000099"/>
                </a:solidFill>
                <a:latin typeface="Arial" pitchFamily="34" charset="0"/>
                <a:cs typeface="Arial" pitchFamily="34" charset="0"/>
              </a:rPr>
              <a:t/>
            </a:r>
            <a:br>
              <a:rPr lang="it-IT" sz="3200" b="1" dirty="0" smtClean="0">
                <a:solidFill>
                  <a:srgbClr val="000099"/>
                </a:solidFill>
                <a:latin typeface="Arial" pitchFamily="34" charset="0"/>
                <a:cs typeface="Arial" pitchFamily="34" charset="0"/>
              </a:rPr>
            </a:br>
            <a:r>
              <a:rPr lang="it-IT" sz="3200" b="1" dirty="0" smtClean="0">
                <a:solidFill>
                  <a:srgbClr val="000099"/>
                </a:solidFill>
                <a:effectLst/>
                <a:latin typeface="Arial" pitchFamily="34" charset="0"/>
                <a:cs typeface="Arial" pitchFamily="34" charset="0"/>
              </a:rPr>
              <a:t>UNA LETTURA </a:t>
            </a:r>
            <a:br>
              <a:rPr lang="it-IT" sz="3200" b="1" dirty="0" smtClean="0">
                <a:solidFill>
                  <a:srgbClr val="000099"/>
                </a:solidFill>
                <a:effectLst/>
                <a:latin typeface="Arial" pitchFamily="34" charset="0"/>
                <a:cs typeface="Arial" pitchFamily="34" charset="0"/>
              </a:rPr>
            </a:br>
            <a:r>
              <a:rPr lang="it-IT" sz="3200" b="1" dirty="0" smtClean="0">
                <a:solidFill>
                  <a:srgbClr val="000099"/>
                </a:solidFill>
                <a:effectLst/>
                <a:latin typeface="Arial" pitchFamily="34" charset="0"/>
                <a:cs typeface="Arial" pitchFamily="34" charset="0"/>
              </a:rPr>
              <a:t>CON VALORE PEDAGOGICO</a:t>
            </a:r>
            <a:endParaRPr lang="it-IT" sz="3200" b="1" i="1" dirty="0">
              <a:solidFill>
                <a:srgbClr val="000099"/>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egnaposto piè di pagina 3"/>
          <p:cNvSpPr txBox="1">
            <a:spLocks noGrp="1"/>
          </p:cNvSpPr>
          <p:nvPr/>
        </p:nvSpPr>
        <p:spPr bwMode="auto">
          <a:xfrm>
            <a:off x="6659563" y="6092825"/>
            <a:ext cx="1943100" cy="365125"/>
          </a:xfrm>
          <a:prstGeom prst="rect">
            <a:avLst/>
          </a:prstGeom>
          <a:noFill/>
          <a:ln w="9525">
            <a:noFill/>
            <a:miter lim="800000"/>
            <a:headEnd/>
            <a:tailEnd/>
          </a:ln>
        </p:spPr>
        <p:txBody>
          <a:bodyPr anchor="b"/>
          <a:lstStyle/>
          <a:p>
            <a:r>
              <a:rPr lang="it-IT" sz="1000">
                <a:solidFill>
                  <a:srgbClr val="AAA393"/>
                </a:solidFill>
                <a:latin typeface="Verdana" pitchFamily="34" charset="0"/>
              </a:rPr>
              <a:t>Ischia 2010</a:t>
            </a:r>
          </a:p>
          <a:p>
            <a:r>
              <a:rPr lang="it-IT" sz="1000">
                <a:solidFill>
                  <a:srgbClr val="AAA393"/>
                </a:solidFill>
                <a:latin typeface="Verdana" pitchFamily="34" charset="0"/>
              </a:rPr>
              <a:t>Damiano Previtali                          </a:t>
            </a:r>
          </a:p>
        </p:txBody>
      </p:sp>
      <p:sp>
        <p:nvSpPr>
          <p:cNvPr id="5" name="Segnaposto numero diapositiva 4"/>
          <p:cNvSpPr txBox="1">
            <a:spLocks noGrp="1"/>
          </p:cNvSpPr>
          <p:nvPr/>
        </p:nvSpPr>
        <p:spPr>
          <a:xfrm>
            <a:off x="8348663" y="6111875"/>
            <a:ext cx="457200" cy="365125"/>
          </a:xfrm>
          <a:prstGeom prst="rect">
            <a:avLst/>
          </a:prstGeom>
          <a:noFill/>
        </p:spPr>
        <p:txBody>
          <a:bodyPr anchor="b"/>
          <a:lstStyle/>
          <a:p>
            <a:pPr algn="r" fontAlgn="auto">
              <a:spcBef>
                <a:spcPts val="0"/>
              </a:spcBef>
              <a:spcAft>
                <a:spcPts val="0"/>
              </a:spcAft>
              <a:defRPr/>
            </a:pPr>
            <a:fld id="{839E57C1-71D2-4B81-98AC-EC4EE3F7CB73}" type="slidenum">
              <a:rPr lang="it-IT" sz="1000">
                <a:solidFill>
                  <a:schemeClr val="bg2">
                    <a:shade val="50000"/>
                  </a:schemeClr>
                </a:solidFill>
                <a:latin typeface="+mn-lt"/>
                <a:cs typeface="+mn-cs"/>
              </a:rPr>
              <a:pPr algn="r" fontAlgn="auto">
                <a:spcBef>
                  <a:spcPts val="0"/>
                </a:spcBef>
                <a:spcAft>
                  <a:spcPts val="0"/>
                </a:spcAft>
                <a:defRPr/>
              </a:pPr>
              <a:t>32</a:t>
            </a:fld>
            <a:endParaRPr lang="it-IT" sz="1000">
              <a:solidFill>
                <a:schemeClr val="bg2">
                  <a:shade val="50000"/>
                </a:schemeClr>
              </a:solidFill>
              <a:latin typeface="+mn-lt"/>
              <a:cs typeface="+mn-cs"/>
            </a:endParaRPr>
          </a:p>
        </p:txBody>
      </p:sp>
      <p:pic>
        <p:nvPicPr>
          <p:cNvPr id="38916" name="Picture 4"/>
          <p:cNvPicPr>
            <a:picLocks noGrp="1" noChangeAspect="1" noChangeArrowheads="1"/>
          </p:cNvPicPr>
          <p:nvPr>
            <p:ph idx="4294967295"/>
          </p:nvPr>
        </p:nvPicPr>
        <p:blipFill>
          <a:blip r:embed="rId2" cstate="print"/>
          <a:srcRect/>
          <a:stretch>
            <a:fillRect/>
          </a:stretch>
        </p:blipFill>
        <p:spPr>
          <a:xfrm>
            <a:off x="0" y="1916113"/>
            <a:ext cx="9144000" cy="4941887"/>
          </a:xfrm>
          <a:prstGeom prst="rect">
            <a:avLst/>
          </a:prstGeom>
        </p:spPr>
      </p:pic>
      <p:sp>
        <p:nvSpPr>
          <p:cNvPr id="154629" name="Text Box 5"/>
          <p:cNvSpPr txBox="1">
            <a:spLocks noChangeArrowheads="1"/>
          </p:cNvSpPr>
          <p:nvPr/>
        </p:nvSpPr>
        <p:spPr bwMode="auto">
          <a:xfrm>
            <a:off x="0" y="0"/>
            <a:ext cx="9144000" cy="1930400"/>
          </a:xfrm>
          <a:prstGeom prst="rect">
            <a:avLst/>
          </a:prstGeom>
          <a:solidFill>
            <a:schemeClr val="bg1"/>
          </a:solidFill>
          <a:ln w="9525">
            <a:solidFill>
              <a:srgbClr val="FFFF00"/>
            </a:solidFill>
            <a:miter lim="800000"/>
            <a:headEnd/>
            <a:tailEnd/>
          </a:ln>
          <a:effectLst/>
        </p:spPr>
        <p:txBody>
          <a:bodyPr>
            <a:spAutoFit/>
          </a:bodyPr>
          <a:lstStyle/>
          <a:p>
            <a:pPr algn="ctr" fontAlgn="auto">
              <a:spcBef>
                <a:spcPct val="50000"/>
              </a:spcBef>
              <a:spcAft>
                <a:spcPts val="0"/>
              </a:spcAft>
              <a:defRPr/>
            </a:pPr>
            <a:r>
              <a:rPr lang="it-IT" sz="2000" b="1">
                <a:latin typeface="+mn-lt"/>
                <a:cs typeface="+mn-cs"/>
              </a:rPr>
              <a:t>PROVA NAZIONALE DI MATEMATICA</a:t>
            </a:r>
          </a:p>
          <a:p>
            <a:pPr algn="ctr" fontAlgn="auto">
              <a:spcBef>
                <a:spcPct val="50000"/>
              </a:spcBef>
              <a:spcAft>
                <a:spcPts val="0"/>
              </a:spcAft>
              <a:defRPr/>
            </a:pPr>
            <a:r>
              <a:rPr lang="it-IT" sz="2000" b="1">
                <a:latin typeface="+mn-lt"/>
                <a:cs typeface="+mn-cs"/>
              </a:rPr>
              <a:t>Scuola secondaria di I grado classe III</a:t>
            </a:r>
          </a:p>
          <a:p>
            <a:pPr algn="ctr" fontAlgn="auto">
              <a:spcBef>
                <a:spcPct val="50000"/>
              </a:spcBef>
              <a:spcAft>
                <a:spcPts val="0"/>
              </a:spcAft>
              <a:defRPr/>
            </a:pPr>
            <a:r>
              <a:rPr lang="it-IT" sz="2000" b="1" i="1">
                <a:latin typeface="+mn-lt"/>
                <a:cs typeface="+mn-cs"/>
              </a:rPr>
              <a:t>D20.	</a:t>
            </a:r>
            <a:r>
              <a:rPr lang="it-IT" sz="2000" b="1">
                <a:latin typeface="+mn-lt"/>
                <a:cs typeface="+mn-cs"/>
              </a:rPr>
              <a:t>Il </a:t>
            </a:r>
            <a:r>
              <a:rPr lang="it-IT" sz="2000" b="1" i="1">
                <a:effectLst>
                  <a:outerShdw blurRad="38100" dist="38100" dir="2700000" algn="tl">
                    <a:srgbClr val="C0C0C0"/>
                  </a:outerShdw>
                </a:effectLst>
                <a:latin typeface="+mn-lt"/>
                <a:cs typeface="+mn-cs"/>
              </a:rPr>
              <a:t>Signor Carlo</a:t>
            </a:r>
            <a:r>
              <a:rPr lang="it-IT" sz="2000" b="1">
                <a:latin typeface="+mn-lt"/>
                <a:cs typeface="+mn-cs"/>
              </a:rPr>
              <a:t> scende dal tram all’incrocio di via Pietro Micca con via Antonio Giuseppe Bertola (nella mappa che vedi qui sotto il punto è contrassegnato da un asterisco).</a:t>
            </a:r>
          </a:p>
        </p:txBody>
      </p:sp>
      <p:sp>
        <p:nvSpPr>
          <p:cNvPr id="13" name="Oval 12"/>
          <p:cNvSpPr/>
          <p:nvPr/>
        </p:nvSpPr>
        <p:spPr>
          <a:xfrm>
            <a:off x="3492500" y="3933825"/>
            <a:ext cx="1223963" cy="714375"/>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idx="4294967295"/>
          </p:nvPr>
        </p:nvSpPr>
        <p:spPr>
          <a:xfrm>
            <a:off x="0" y="0"/>
            <a:ext cx="9144000" cy="2565400"/>
          </a:xfrm>
          <a:prstGeom prst="rect">
            <a:avLst/>
          </a:prstGeom>
          <a:solidFill>
            <a:schemeClr val="bg1"/>
          </a:solidFill>
        </p:spPr>
        <p:txBody>
          <a:bodyPr rtlCol="0">
            <a:normAutofit/>
          </a:bodyPr>
          <a:lstStyle/>
          <a:p>
            <a:pPr eaLnBrk="1" fontAlgn="auto" hangingPunct="1">
              <a:spcAft>
                <a:spcPts val="0"/>
              </a:spcAft>
              <a:defRPr/>
            </a:pPr>
            <a:r>
              <a:rPr lang="it-IT" sz="2000">
                <a:effectLst>
                  <a:outerShdw blurRad="38100" dist="38100" dir="2700000" algn="tl">
                    <a:srgbClr val="C0C0C0"/>
                  </a:outerShdw>
                </a:effectLst>
              </a:rPr>
              <a:t>Percorre 200 metri di </a:t>
            </a:r>
            <a:r>
              <a:rPr lang="it-IT" sz="2000" i="1">
                <a:effectLst>
                  <a:outerShdw blurRad="38100" dist="38100" dir="2700000" algn="tl">
                    <a:srgbClr val="C0C0C0"/>
                  </a:outerShdw>
                </a:effectLst>
              </a:rPr>
              <a:t>via Bertola</a:t>
            </a:r>
            <a:r>
              <a:rPr lang="it-IT" sz="2000">
                <a:effectLst>
                  <a:outerShdw blurRad="38100" dist="38100" dir="2700000" algn="tl">
                    <a:srgbClr val="C0C0C0"/>
                  </a:outerShdw>
                </a:effectLst>
              </a:rPr>
              <a:t> e all’incrocio con </a:t>
            </a:r>
            <a:r>
              <a:rPr lang="it-IT" sz="2000" i="1">
                <a:effectLst>
                  <a:outerShdw blurRad="38100" dist="38100" dir="2700000" algn="tl">
                    <a:srgbClr val="C0C0C0"/>
                  </a:outerShdw>
                </a:effectLst>
              </a:rPr>
              <a:t>via 20 Settembre</a:t>
            </a:r>
            <a:r>
              <a:rPr lang="it-IT" sz="2000">
                <a:effectLst>
                  <a:outerShdw blurRad="38100" dist="38100" dir="2700000" algn="tl">
                    <a:srgbClr val="C0C0C0"/>
                  </a:outerShdw>
                </a:effectLst>
              </a:rPr>
              <a:t> svolta a sinistra; dopo aver camminato per 150 metri, raggiunge l’incrocio con </a:t>
            </a:r>
            <a:r>
              <a:rPr lang="it-IT" sz="2000" i="1">
                <a:effectLst>
                  <a:outerShdw blurRad="38100" dist="38100" dir="2700000" algn="tl">
                    <a:srgbClr val="C0C0C0"/>
                  </a:outerShdw>
                </a:effectLst>
              </a:rPr>
              <a:t>via Pietro Micca. </a:t>
            </a:r>
            <a:r>
              <a:rPr lang="it-IT" sz="2000">
                <a:effectLst>
                  <a:outerShdw blurRad="38100" dist="38100" dir="2700000" algn="tl">
                    <a:srgbClr val="C0C0C0"/>
                  </a:outerShdw>
                </a:effectLst>
              </a:rPr>
              <a:t>Da lì decide di tornare al punto di partenza per </a:t>
            </a:r>
            <a:r>
              <a:rPr lang="it-IT" sz="2000" i="1">
                <a:effectLst>
                  <a:outerShdw blurRad="38100" dist="38100" dir="2700000" algn="tl">
                    <a:srgbClr val="C0C0C0"/>
                  </a:outerShdw>
                </a:effectLst>
              </a:rPr>
              <a:t>via Pietro Micca.</a:t>
            </a:r>
            <a:r>
              <a:rPr lang="it-IT" sz="2000">
                <a:effectLst>
                  <a:outerShdw blurRad="38100" dist="38100" dir="2700000" algn="tl">
                    <a:srgbClr val="C0C0C0"/>
                  </a:outerShdw>
                </a:effectLst>
              </a:rPr>
              <a:t> Quanti metri all’incirca percorre al ritorno?</a:t>
            </a:r>
            <a:br>
              <a:rPr lang="it-IT" sz="2000">
                <a:effectLst>
                  <a:outerShdw blurRad="38100" dist="38100" dir="2700000" algn="tl">
                    <a:srgbClr val="C0C0C0"/>
                  </a:outerShdw>
                </a:effectLst>
              </a:rPr>
            </a:br>
            <a:r>
              <a:rPr lang="it-IT" sz="2000">
                <a:effectLst>
                  <a:outerShdw blurRad="38100" dist="38100" dir="2700000" algn="tl">
                    <a:srgbClr val="C0C0C0"/>
                  </a:outerShdw>
                </a:effectLst>
              </a:rPr>
              <a:t>□	A.	200 m</a:t>
            </a:r>
            <a:br>
              <a:rPr lang="it-IT" sz="2000">
                <a:effectLst>
                  <a:outerShdw blurRad="38100" dist="38100" dir="2700000" algn="tl">
                    <a:srgbClr val="C0C0C0"/>
                  </a:outerShdw>
                </a:effectLst>
              </a:rPr>
            </a:br>
            <a:r>
              <a:rPr lang="it-IT" sz="2000">
                <a:effectLst>
                  <a:outerShdw blurRad="38100" dist="38100" dir="2700000" algn="tl">
                    <a:srgbClr val="C0C0C0"/>
                  </a:outerShdw>
                </a:effectLst>
              </a:rPr>
              <a:t>□	B.	250 m</a:t>
            </a:r>
            <a:br>
              <a:rPr lang="it-IT" sz="2000">
                <a:effectLst>
                  <a:outerShdw blurRad="38100" dist="38100" dir="2700000" algn="tl">
                    <a:srgbClr val="C0C0C0"/>
                  </a:outerShdw>
                </a:effectLst>
              </a:rPr>
            </a:br>
            <a:r>
              <a:rPr lang="it-IT" sz="2000">
                <a:effectLst>
                  <a:outerShdw blurRad="38100" dist="38100" dir="2700000" algn="tl">
                    <a:srgbClr val="C0C0C0"/>
                  </a:outerShdw>
                </a:effectLst>
              </a:rPr>
              <a:t>□	C.	350 m </a:t>
            </a:r>
            <a:br>
              <a:rPr lang="it-IT" sz="2000">
                <a:effectLst>
                  <a:outerShdw blurRad="38100" dist="38100" dir="2700000" algn="tl">
                    <a:srgbClr val="C0C0C0"/>
                  </a:outerShdw>
                </a:effectLst>
              </a:rPr>
            </a:br>
            <a:r>
              <a:rPr lang="it-IT" sz="2000">
                <a:effectLst>
                  <a:outerShdw blurRad="38100" dist="38100" dir="2700000" algn="tl">
                    <a:srgbClr val="C0C0C0"/>
                  </a:outerShdw>
                </a:effectLst>
              </a:rPr>
              <a:t>□	D.	600 m</a:t>
            </a:r>
          </a:p>
        </p:txBody>
      </p:sp>
      <p:sp>
        <p:nvSpPr>
          <p:cNvPr id="39939" name="Segnaposto piè di pagina 3"/>
          <p:cNvSpPr txBox="1">
            <a:spLocks noGrp="1"/>
          </p:cNvSpPr>
          <p:nvPr/>
        </p:nvSpPr>
        <p:spPr bwMode="auto">
          <a:xfrm>
            <a:off x="6659563" y="6092825"/>
            <a:ext cx="1943100" cy="365125"/>
          </a:xfrm>
          <a:prstGeom prst="rect">
            <a:avLst/>
          </a:prstGeom>
          <a:noFill/>
          <a:ln w="9525">
            <a:noFill/>
            <a:miter lim="800000"/>
            <a:headEnd/>
            <a:tailEnd/>
          </a:ln>
        </p:spPr>
        <p:txBody>
          <a:bodyPr anchor="b"/>
          <a:lstStyle/>
          <a:p>
            <a:r>
              <a:rPr lang="it-IT" sz="1000">
                <a:solidFill>
                  <a:srgbClr val="AAA393"/>
                </a:solidFill>
                <a:latin typeface="Verdana" pitchFamily="34" charset="0"/>
              </a:rPr>
              <a:t>Ischia 2010</a:t>
            </a:r>
          </a:p>
          <a:p>
            <a:r>
              <a:rPr lang="it-IT" sz="1000">
                <a:solidFill>
                  <a:srgbClr val="AAA393"/>
                </a:solidFill>
                <a:latin typeface="Verdana" pitchFamily="34" charset="0"/>
              </a:rPr>
              <a:t>Damiano Previtali                          </a:t>
            </a:r>
          </a:p>
        </p:txBody>
      </p:sp>
      <p:sp>
        <p:nvSpPr>
          <p:cNvPr id="5" name="Segnaposto numero diapositiva 4"/>
          <p:cNvSpPr txBox="1">
            <a:spLocks noGrp="1"/>
          </p:cNvSpPr>
          <p:nvPr/>
        </p:nvSpPr>
        <p:spPr>
          <a:xfrm>
            <a:off x="8348663" y="6111875"/>
            <a:ext cx="457200" cy="365125"/>
          </a:xfrm>
          <a:prstGeom prst="rect">
            <a:avLst/>
          </a:prstGeom>
          <a:noFill/>
        </p:spPr>
        <p:txBody>
          <a:bodyPr anchor="b"/>
          <a:lstStyle/>
          <a:p>
            <a:pPr algn="r" fontAlgn="auto">
              <a:spcBef>
                <a:spcPts val="0"/>
              </a:spcBef>
              <a:spcAft>
                <a:spcPts val="0"/>
              </a:spcAft>
              <a:defRPr/>
            </a:pPr>
            <a:fld id="{1856D03B-3FEA-43F8-8F4F-D13CF88C8931}" type="slidenum">
              <a:rPr lang="it-IT" sz="1000">
                <a:solidFill>
                  <a:schemeClr val="bg2">
                    <a:shade val="50000"/>
                  </a:schemeClr>
                </a:solidFill>
                <a:latin typeface="+mn-lt"/>
                <a:cs typeface="+mn-cs"/>
              </a:rPr>
              <a:pPr algn="r" fontAlgn="auto">
                <a:spcBef>
                  <a:spcPts val="0"/>
                </a:spcBef>
                <a:spcAft>
                  <a:spcPts val="0"/>
                </a:spcAft>
                <a:defRPr/>
              </a:pPr>
              <a:t>33</a:t>
            </a:fld>
            <a:endParaRPr lang="it-IT" sz="1000">
              <a:solidFill>
                <a:schemeClr val="bg2">
                  <a:shade val="50000"/>
                </a:schemeClr>
              </a:solidFill>
              <a:latin typeface="+mn-lt"/>
              <a:cs typeface="+mn-cs"/>
            </a:endParaRPr>
          </a:p>
        </p:txBody>
      </p:sp>
      <p:pic>
        <p:nvPicPr>
          <p:cNvPr id="39941" name="Picture 5"/>
          <p:cNvPicPr>
            <a:picLocks noGrp="1" noChangeAspect="1" noChangeArrowheads="1"/>
          </p:cNvPicPr>
          <p:nvPr>
            <p:ph idx="4294967295"/>
          </p:nvPr>
        </p:nvPicPr>
        <p:blipFill>
          <a:blip r:embed="rId2" cstate="print"/>
          <a:srcRect/>
          <a:stretch>
            <a:fillRect/>
          </a:stretch>
        </p:blipFill>
        <p:spPr>
          <a:xfrm>
            <a:off x="0" y="2565400"/>
            <a:ext cx="9144000" cy="4292600"/>
          </a:xfrm>
          <a:prstGeom prst="rect">
            <a:avLst/>
          </a:prstGeom>
        </p:spPr>
      </p:pic>
      <p:sp>
        <p:nvSpPr>
          <p:cNvPr id="13" name="Oval 12"/>
          <p:cNvSpPr/>
          <p:nvPr/>
        </p:nvSpPr>
        <p:spPr>
          <a:xfrm>
            <a:off x="4067175" y="3141663"/>
            <a:ext cx="4826000" cy="3167062"/>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idx="4294967295"/>
          </p:nvPr>
        </p:nvSpPr>
        <p:spPr>
          <a:xfrm>
            <a:off x="0" y="0"/>
            <a:ext cx="9144000" cy="692150"/>
          </a:xfrm>
          <a:prstGeom prst="rect">
            <a:avLst/>
          </a:prstGeom>
          <a:solidFill>
            <a:srgbClr val="CCFF99"/>
          </a:solidFill>
        </p:spPr>
        <p:txBody>
          <a:bodyPr rtlCol="0">
            <a:normAutofit/>
          </a:bodyPr>
          <a:lstStyle/>
          <a:p>
            <a:pPr algn="ctr" eaLnBrk="1" fontAlgn="auto" hangingPunct="1">
              <a:spcAft>
                <a:spcPts val="0"/>
              </a:spcAft>
              <a:defRPr/>
            </a:pPr>
            <a:r>
              <a:rPr lang="it-IT" sz="3200" dirty="0">
                <a:solidFill>
                  <a:srgbClr val="003399"/>
                </a:solidFill>
                <a:effectLst>
                  <a:outerShdw blurRad="38100" dist="38100" dir="2700000" algn="tl">
                    <a:srgbClr val="000000"/>
                  </a:outerShdw>
                </a:effectLst>
              </a:rPr>
              <a:t>L’allievo</a:t>
            </a:r>
          </a:p>
        </p:txBody>
      </p:sp>
      <p:sp>
        <p:nvSpPr>
          <p:cNvPr id="44035" name="Segnaposto piè di pagina 3"/>
          <p:cNvSpPr txBox="1">
            <a:spLocks noGrp="1"/>
          </p:cNvSpPr>
          <p:nvPr/>
        </p:nvSpPr>
        <p:spPr bwMode="auto">
          <a:xfrm>
            <a:off x="7019925" y="6308725"/>
            <a:ext cx="1943100" cy="365125"/>
          </a:xfrm>
          <a:prstGeom prst="rect">
            <a:avLst/>
          </a:prstGeom>
          <a:noFill/>
          <a:ln w="9525">
            <a:noFill/>
            <a:miter lim="800000"/>
            <a:headEnd/>
            <a:tailEnd/>
          </a:ln>
        </p:spPr>
        <p:txBody>
          <a:bodyPr anchor="b"/>
          <a:lstStyle/>
          <a:p>
            <a:r>
              <a:rPr lang="it-IT" sz="1000">
                <a:solidFill>
                  <a:srgbClr val="AAA393"/>
                </a:solidFill>
                <a:latin typeface="Verdana" pitchFamily="34" charset="0"/>
              </a:rPr>
              <a:t>Ischia 2010</a:t>
            </a:r>
          </a:p>
          <a:p>
            <a:r>
              <a:rPr lang="it-IT" sz="1000">
                <a:solidFill>
                  <a:srgbClr val="AAA393"/>
                </a:solidFill>
                <a:latin typeface="Verdana" pitchFamily="34" charset="0"/>
              </a:rPr>
              <a:t>Damiano Previtali                          </a:t>
            </a:r>
          </a:p>
        </p:txBody>
      </p:sp>
      <p:sp>
        <p:nvSpPr>
          <p:cNvPr id="5" name="Segnaposto numero diapositiva 4"/>
          <p:cNvSpPr txBox="1">
            <a:spLocks noGrp="1"/>
          </p:cNvSpPr>
          <p:nvPr/>
        </p:nvSpPr>
        <p:spPr>
          <a:xfrm>
            <a:off x="8348663" y="6111875"/>
            <a:ext cx="457200" cy="365125"/>
          </a:xfrm>
          <a:prstGeom prst="rect">
            <a:avLst/>
          </a:prstGeom>
          <a:noFill/>
        </p:spPr>
        <p:txBody>
          <a:bodyPr anchor="b"/>
          <a:lstStyle/>
          <a:p>
            <a:pPr algn="r" fontAlgn="auto">
              <a:spcBef>
                <a:spcPts val="0"/>
              </a:spcBef>
              <a:spcAft>
                <a:spcPts val="0"/>
              </a:spcAft>
              <a:defRPr/>
            </a:pPr>
            <a:fld id="{FD3C254B-2BF0-441A-822E-8929F06596C4}" type="slidenum">
              <a:rPr lang="it-IT" sz="1000">
                <a:solidFill>
                  <a:schemeClr val="bg2">
                    <a:shade val="50000"/>
                  </a:schemeClr>
                </a:solidFill>
                <a:latin typeface="+mn-lt"/>
                <a:cs typeface="+mn-cs"/>
              </a:rPr>
              <a:pPr algn="r" fontAlgn="auto">
                <a:spcBef>
                  <a:spcPts val="0"/>
                </a:spcBef>
                <a:spcAft>
                  <a:spcPts val="0"/>
                </a:spcAft>
                <a:defRPr/>
              </a:pPr>
              <a:t>34</a:t>
            </a:fld>
            <a:endParaRPr lang="it-IT" sz="1000">
              <a:solidFill>
                <a:schemeClr val="bg2">
                  <a:shade val="50000"/>
                </a:schemeClr>
              </a:solidFill>
              <a:latin typeface="+mn-lt"/>
              <a:cs typeface="+mn-cs"/>
            </a:endParaRPr>
          </a:p>
        </p:txBody>
      </p:sp>
      <p:graphicFrame>
        <p:nvGraphicFramePr>
          <p:cNvPr id="156677" name="Group 5"/>
          <p:cNvGraphicFramePr>
            <a:graphicFrameLocks noGrp="1"/>
          </p:cNvGraphicFramePr>
          <p:nvPr>
            <p:ph idx="4294967295"/>
          </p:nvPr>
        </p:nvGraphicFramePr>
        <p:xfrm>
          <a:off x="395288" y="765175"/>
          <a:ext cx="4392612" cy="5327652"/>
        </p:xfrm>
        <a:graphic>
          <a:graphicData uri="http://schemas.openxmlformats.org/drawingml/2006/table">
            <a:tbl>
              <a:tblPr/>
              <a:tblGrid>
                <a:gridCol w="1244600"/>
                <a:gridCol w="3148012"/>
              </a:tblGrid>
              <a:tr h="360363">
                <a:tc>
                  <a:txBody>
                    <a:bodyPr/>
                    <a:lstStyle/>
                    <a:p>
                      <a:pPr marL="0" marR="0" lvl="0" indent="0" algn="l" defTabSz="914400" rtl="0" eaLnBrk="1" fontAlgn="base" latinLnBrk="0" hangingPunct="1">
                        <a:lnSpc>
                          <a:spcPct val="115000"/>
                        </a:lnSpc>
                        <a:spcBef>
                          <a:spcPct val="0"/>
                        </a:spcBef>
                        <a:spcAft>
                          <a:spcPct val="0"/>
                        </a:spcAft>
                        <a:buClr>
                          <a:schemeClr val="tx1"/>
                        </a:buClr>
                        <a:buSzPct val="75000"/>
                        <a:buFont typeface="Wingdings" pitchFamily="2" charset="2"/>
                        <a:buNone/>
                        <a:tabLst/>
                      </a:pPr>
                      <a:endParaRPr kumimoji="0" lang="it-IT" sz="1800" b="0" i="0" u="none" strike="noStrike" cap="none" normalizeH="0" baseline="0" dirty="0" smtClean="0">
                        <a:ln>
                          <a:noFill/>
                        </a:ln>
                        <a:solidFill>
                          <a:srgbClr val="002060"/>
                        </a:solidFill>
                        <a:effectLst/>
                        <a:latin typeface="CBJOEK+Arial"/>
                        <a:cs typeface="Times New Roman" pitchFamily="18" charset="0"/>
                      </a:endParaRPr>
                    </a:p>
                  </a:txBody>
                  <a:tcPr marL="49178" marR="49178" marT="0" marB="0"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15000"/>
                        </a:lnSpc>
                        <a:spcBef>
                          <a:spcPct val="0"/>
                        </a:spcBef>
                        <a:spcAft>
                          <a:spcPct val="0"/>
                        </a:spcAft>
                        <a:buClr>
                          <a:schemeClr val="tx1"/>
                        </a:buClr>
                        <a:buSzPct val="75000"/>
                        <a:buFont typeface="Wingdings" pitchFamily="2" charset="2"/>
                        <a:buNone/>
                        <a:tabLst/>
                      </a:pPr>
                      <a:r>
                        <a:rPr kumimoji="0" lang="it-IT" sz="1800" b="1" i="0" u="none" strike="noStrike" cap="none" normalizeH="0" baseline="0" smtClean="0">
                          <a:ln>
                            <a:noFill/>
                          </a:ln>
                          <a:solidFill>
                            <a:srgbClr val="002060"/>
                          </a:solidFill>
                          <a:effectLst/>
                          <a:latin typeface="CBJOEK+Arial"/>
                          <a:ea typeface="Times New Roman" pitchFamily="18" charset="0"/>
                          <a:cs typeface="CBJOEK+Arial"/>
                        </a:rPr>
                        <a:t>Allievo “diligente” </a:t>
                      </a:r>
                    </a:p>
                  </a:txBody>
                  <a:tcPr marL="49178" marR="4917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00"/>
                    </a:solidFill>
                  </a:tcPr>
                </a:tc>
              </a:tr>
              <a:tr h="1443038">
                <a:tc>
                  <a:txBody>
                    <a:bodyPr/>
                    <a:lstStyle/>
                    <a:p>
                      <a:pPr marL="0" marR="0" lvl="0" indent="0" algn="ctr" defTabSz="914400" rtl="0" eaLnBrk="1" fontAlgn="base" latinLnBrk="0" hangingPunct="1">
                        <a:lnSpc>
                          <a:spcPct val="115000"/>
                        </a:lnSpc>
                        <a:spcBef>
                          <a:spcPct val="0"/>
                        </a:spcBef>
                        <a:spcAft>
                          <a:spcPct val="0"/>
                        </a:spcAft>
                        <a:buClr>
                          <a:schemeClr val="tx1"/>
                        </a:buClr>
                        <a:buSzPct val="75000"/>
                        <a:buFont typeface="Wingdings" pitchFamily="2" charset="2"/>
                        <a:buNone/>
                        <a:tabLst/>
                      </a:pPr>
                      <a:r>
                        <a:rPr kumimoji="0" lang="it-IT" sz="1600" b="1" i="0" u="none" strike="noStrike" cap="none" normalizeH="0" baseline="0" smtClean="0">
                          <a:ln>
                            <a:noFill/>
                          </a:ln>
                          <a:solidFill>
                            <a:srgbClr val="002060"/>
                          </a:solidFill>
                          <a:effectLst/>
                          <a:latin typeface="Arial" pitchFamily="34" charset="0"/>
                          <a:ea typeface="Times New Roman" pitchFamily="18" charset="0"/>
                          <a:cs typeface="CBJOEK+Arial"/>
                        </a:rPr>
                        <a:t>Risorse</a:t>
                      </a:r>
                    </a:p>
                    <a:p>
                      <a:pPr marL="0" marR="0" lvl="0" indent="0" algn="ctr" defTabSz="914400" rtl="0" eaLnBrk="1" fontAlgn="base" latinLnBrk="0" hangingPunct="1">
                        <a:lnSpc>
                          <a:spcPct val="115000"/>
                        </a:lnSpc>
                        <a:spcBef>
                          <a:spcPct val="0"/>
                        </a:spcBef>
                        <a:spcAft>
                          <a:spcPct val="0"/>
                        </a:spcAft>
                        <a:buClr>
                          <a:schemeClr val="tx1"/>
                        </a:buClr>
                        <a:buSzPct val="75000"/>
                        <a:buFont typeface="Wingdings" pitchFamily="2" charset="2"/>
                        <a:buNone/>
                        <a:tabLst/>
                      </a:pPr>
                      <a:r>
                        <a:rPr kumimoji="0" lang="it-IT" sz="1600" b="1" i="0" u="none" strike="noStrike" cap="none" normalizeH="0" baseline="0" smtClean="0">
                          <a:ln>
                            <a:noFill/>
                          </a:ln>
                          <a:solidFill>
                            <a:srgbClr val="002060"/>
                          </a:solidFill>
                          <a:effectLst/>
                          <a:latin typeface="Arial" pitchFamily="34" charset="0"/>
                          <a:ea typeface="Times New Roman" pitchFamily="18" charset="0"/>
                          <a:cs typeface="CBJOEK+Arial"/>
                        </a:rPr>
                        <a:t>cognitive </a:t>
                      </a:r>
                    </a:p>
                  </a:txBody>
                  <a:tcPr marL="49178" marR="49178" marT="0" marB="0"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15000"/>
                        </a:lnSpc>
                        <a:spcBef>
                          <a:spcPct val="0"/>
                        </a:spcBef>
                        <a:spcAft>
                          <a:spcPct val="0"/>
                        </a:spcAft>
                        <a:buClr>
                          <a:schemeClr val="tx1"/>
                        </a:buClr>
                        <a:buSzPct val="75000"/>
                        <a:buFont typeface="Wingdings" pitchFamily="2" charset="2"/>
                        <a:buNone/>
                        <a:tabLst/>
                      </a:pPr>
                      <a:r>
                        <a:rPr kumimoji="0" lang="it-IT" sz="1400" b="0" i="0" u="none" strike="noStrike" cap="none" normalizeH="0" baseline="0" smtClean="0">
                          <a:ln>
                            <a:noFill/>
                          </a:ln>
                          <a:solidFill>
                            <a:srgbClr val="002060"/>
                          </a:solidFill>
                          <a:effectLst/>
                          <a:latin typeface="Arial" pitchFamily="34" charset="0"/>
                          <a:ea typeface="Times New Roman" pitchFamily="18" charset="0"/>
                          <a:cs typeface="CBJOEK+Arial"/>
                        </a:rPr>
                        <a:t>Lettura; comprensione; relazioni spaziali; orientamento; riconoscimento figure; teorema di Pitagora; calcolo mentale; stime; quadrato e radice quadrata. </a:t>
                      </a:r>
                      <a:endParaRPr kumimoji="0" lang="it-IT" sz="1400" b="0" i="0" u="none" strike="noStrike" cap="none" normalizeH="0" baseline="0" smtClean="0">
                        <a:ln>
                          <a:noFill/>
                        </a:ln>
                        <a:solidFill>
                          <a:srgbClr val="002060"/>
                        </a:solidFill>
                        <a:effectLst/>
                        <a:latin typeface="CBJOEK+Arial"/>
                        <a:ea typeface="Times New Roman" pitchFamily="18" charset="0"/>
                        <a:cs typeface="CBJOEK+Arial"/>
                      </a:endParaRPr>
                    </a:p>
                  </a:txBody>
                  <a:tcPr marL="49178" marR="491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r>
              <a:tr h="877888">
                <a:tc>
                  <a:txBody>
                    <a:bodyPr/>
                    <a:lstStyle/>
                    <a:p>
                      <a:pPr marL="0" marR="0" lvl="0" indent="0" algn="ctr" defTabSz="914400" rtl="0" eaLnBrk="1" fontAlgn="base" latinLnBrk="0" hangingPunct="1">
                        <a:lnSpc>
                          <a:spcPct val="115000"/>
                        </a:lnSpc>
                        <a:spcBef>
                          <a:spcPct val="0"/>
                        </a:spcBef>
                        <a:spcAft>
                          <a:spcPct val="0"/>
                        </a:spcAft>
                        <a:buClr>
                          <a:schemeClr val="tx1"/>
                        </a:buClr>
                        <a:buSzPct val="75000"/>
                        <a:buFont typeface="Wingdings" pitchFamily="2" charset="2"/>
                        <a:buNone/>
                        <a:tabLst/>
                      </a:pPr>
                      <a:r>
                        <a:rPr kumimoji="0" lang="it-IT" sz="1600" b="1" i="0" u="none" strike="noStrike" cap="none" normalizeH="0" baseline="0" smtClean="0">
                          <a:ln>
                            <a:noFill/>
                          </a:ln>
                          <a:solidFill>
                            <a:srgbClr val="002060"/>
                          </a:solidFill>
                          <a:effectLst/>
                          <a:latin typeface="Arial" pitchFamily="34" charset="0"/>
                          <a:ea typeface="Times New Roman" pitchFamily="18" charset="0"/>
                          <a:cs typeface="CBJOEK+Arial"/>
                        </a:rPr>
                        <a:t>Euristiche </a:t>
                      </a:r>
                    </a:p>
                  </a:txBody>
                  <a:tcPr marL="49178" marR="49178" marT="0" marB="0"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15000"/>
                        </a:lnSpc>
                        <a:spcBef>
                          <a:spcPct val="0"/>
                        </a:spcBef>
                        <a:spcAft>
                          <a:spcPct val="0"/>
                        </a:spcAft>
                        <a:buClr>
                          <a:schemeClr val="tx1"/>
                        </a:buClr>
                        <a:buSzPct val="75000"/>
                        <a:buFont typeface="Wingdings" pitchFamily="2" charset="2"/>
                        <a:buNone/>
                        <a:tabLst/>
                      </a:pPr>
                      <a:r>
                        <a:rPr kumimoji="0" lang="it-IT" sz="1400" b="0" i="0" u="none" strike="noStrike" cap="none" normalizeH="0" baseline="0" dirty="0" smtClean="0">
                          <a:ln>
                            <a:noFill/>
                          </a:ln>
                          <a:solidFill>
                            <a:srgbClr val="002060"/>
                          </a:solidFill>
                          <a:effectLst/>
                          <a:latin typeface="CBJOEK+Arial"/>
                          <a:ea typeface="Times New Roman" pitchFamily="18" charset="0"/>
                          <a:cs typeface="CBJOEK+Arial"/>
                        </a:rPr>
                        <a:t>Si chiede: -</a:t>
                      </a:r>
                      <a:r>
                        <a:rPr kumimoji="0" lang="it-IT" sz="1400" b="0" i="1" u="none" strike="noStrike" cap="none" normalizeH="0" baseline="0" dirty="0" smtClean="0">
                          <a:ln>
                            <a:noFill/>
                          </a:ln>
                          <a:solidFill>
                            <a:srgbClr val="002060"/>
                          </a:solidFill>
                          <a:effectLst/>
                          <a:latin typeface="CBJOEK+Arial"/>
                          <a:ea typeface="Times New Roman" pitchFamily="18" charset="0"/>
                          <a:cs typeface="CBJOEK+Arial"/>
                        </a:rPr>
                        <a:t>Quando abbiamo fatto queste cose a scuola</a:t>
                      </a:r>
                      <a:r>
                        <a:rPr kumimoji="0" lang="it-IT" sz="1400" b="0" i="0" u="none" strike="noStrike" cap="none" normalizeH="0" baseline="0" dirty="0" smtClean="0">
                          <a:ln>
                            <a:noFill/>
                          </a:ln>
                          <a:solidFill>
                            <a:srgbClr val="002060"/>
                          </a:solidFill>
                          <a:effectLst/>
                          <a:latin typeface="CBJOEK+Arial"/>
                          <a:ea typeface="Times New Roman" pitchFamily="18" charset="0"/>
                          <a:cs typeface="CBJOEK+Arial"/>
                        </a:rPr>
                        <a:t>?- </a:t>
                      </a:r>
                    </a:p>
                  </a:txBody>
                  <a:tcPr marL="49178" marR="491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rgbClr val="EAEAEA"/>
                    </a:solidFill>
                  </a:tcPr>
                </a:tc>
              </a:tr>
              <a:tr h="1154113">
                <a:tc>
                  <a:txBody>
                    <a:bodyPr/>
                    <a:lstStyle/>
                    <a:p>
                      <a:pPr marL="0" marR="0" lvl="0" indent="0" algn="ctr" defTabSz="914400" rtl="0" eaLnBrk="1" fontAlgn="base" latinLnBrk="0" hangingPunct="1">
                        <a:lnSpc>
                          <a:spcPct val="115000"/>
                        </a:lnSpc>
                        <a:spcBef>
                          <a:spcPct val="0"/>
                        </a:spcBef>
                        <a:spcAft>
                          <a:spcPct val="0"/>
                        </a:spcAft>
                        <a:buClr>
                          <a:schemeClr val="tx1"/>
                        </a:buClr>
                        <a:buSzPct val="75000"/>
                        <a:buFont typeface="Wingdings" pitchFamily="2" charset="2"/>
                        <a:buNone/>
                        <a:tabLst/>
                      </a:pPr>
                      <a:r>
                        <a:rPr kumimoji="0" lang="it-IT" sz="1600" b="1" i="0" u="none" strike="noStrike" cap="none" normalizeH="0" baseline="0" dirty="0" smtClean="0">
                          <a:ln>
                            <a:solidFill>
                              <a:sysClr val="windowText" lastClr="000000"/>
                            </a:solidFill>
                          </a:ln>
                          <a:solidFill>
                            <a:sysClr val="windowText" lastClr="000000"/>
                          </a:solidFill>
                          <a:effectLst/>
                          <a:latin typeface="Arial" pitchFamily="34" charset="0"/>
                          <a:ea typeface="Times New Roman" pitchFamily="18" charset="0"/>
                          <a:cs typeface="CBJOEK+Arial"/>
                        </a:rPr>
                        <a:t>Controllo</a:t>
                      </a:r>
                    </a:p>
                  </a:txBody>
                  <a:tcPr marL="49178" marR="49178" marT="0" marB="0"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accent4">
                          <a:lumMod val="10000"/>
                        </a:schemeClr>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15000"/>
                        </a:lnSpc>
                        <a:spcBef>
                          <a:spcPct val="0"/>
                        </a:spcBef>
                        <a:spcAft>
                          <a:spcPct val="0"/>
                        </a:spcAft>
                        <a:buClr>
                          <a:schemeClr val="tx1"/>
                        </a:buClr>
                        <a:buSzPct val="75000"/>
                        <a:buFont typeface="Wingdings" pitchFamily="2" charset="2"/>
                        <a:buNone/>
                        <a:tabLst/>
                      </a:pPr>
                      <a:r>
                        <a:rPr kumimoji="0" lang="it-IT" sz="1400" b="0" i="0" u="none" strike="noStrike" cap="none" normalizeH="0" baseline="0" dirty="0" smtClean="0">
                          <a:ln>
                            <a:noFill/>
                          </a:ln>
                          <a:solidFill>
                            <a:srgbClr val="002060"/>
                          </a:solidFill>
                          <a:effectLst/>
                          <a:latin typeface="CBJOEK+Arial"/>
                          <a:ea typeface="Times New Roman" pitchFamily="18" charset="0"/>
                          <a:cs typeface="CBJOEK+Arial"/>
                        </a:rPr>
                        <a:t>Non trova soluzione. Panico. Rinuncia a risolvere il problema (</a:t>
                      </a:r>
                      <a:r>
                        <a:rPr kumimoji="0" lang="it-IT" sz="1400" b="0" i="1" u="none" strike="noStrike" cap="none" normalizeH="0" baseline="0" dirty="0" smtClean="0">
                          <a:ln>
                            <a:noFill/>
                          </a:ln>
                          <a:solidFill>
                            <a:srgbClr val="002060"/>
                          </a:solidFill>
                          <a:effectLst/>
                          <a:latin typeface="CBJOEK+Arial"/>
                          <a:ea typeface="Times New Roman" pitchFamily="18" charset="0"/>
                          <a:cs typeface="CBJOEK+Arial"/>
                        </a:rPr>
                        <a:t>Non lo abbiamo trattato a scuola!</a:t>
                      </a:r>
                      <a:r>
                        <a:rPr kumimoji="0" lang="it-IT" sz="1400" b="0" i="0" u="none" strike="noStrike" cap="none" normalizeH="0" baseline="0" dirty="0" smtClean="0">
                          <a:ln>
                            <a:noFill/>
                          </a:ln>
                          <a:solidFill>
                            <a:srgbClr val="002060"/>
                          </a:solidFill>
                          <a:effectLst/>
                          <a:latin typeface="CBJOEK+Arial"/>
                          <a:ea typeface="Times New Roman" pitchFamily="18" charset="0"/>
                          <a:cs typeface="CBJOEK+Arial"/>
                        </a:rPr>
                        <a:t>) </a:t>
                      </a:r>
                    </a:p>
                  </a:txBody>
                  <a:tcPr marL="49178" marR="491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accent4">
                          <a:lumMod val="10000"/>
                        </a:schemeClr>
                      </a:solidFill>
                      <a:prstDash val="solid"/>
                      <a:round/>
                      <a:headEnd type="none" w="med" len="med"/>
                      <a:tailEnd type="none" w="med" len="med"/>
                    </a:lnB>
                    <a:lnTlToBr>
                      <a:noFill/>
                    </a:lnTlToBr>
                    <a:lnBlToTr>
                      <a:noFill/>
                    </a:lnBlToTr>
                    <a:solidFill>
                      <a:srgbClr val="EAEAEA"/>
                    </a:solidFill>
                  </a:tcPr>
                </a:tc>
              </a:tr>
              <a:tr h="1492250">
                <a:tc>
                  <a:txBody>
                    <a:bodyPr/>
                    <a:lstStyle/>
                    <a:p>
                      <a:pPr marL="0" marR="0" lvl="0" indent="0" algn="ctr" defTabSz="914400" rtl="0" eaLnBrk="1" fontAlgn="base" latinLnBrk="0" hangingPunct="1">
                        <a:lnSpc>
                          <a:spcPct val="115000"/>
                        </a:lnSpc>
                        <a:spcBef>
                          <a:spcPct val="0"/>
                        </a:spcBef>
                        <a:spcAft>
                          <a:spcPct val="0"/>
                        </a:spcAft>
                        <a:buClr>
                          <a:schemeClr val="tx1"/>
                        </a:buClr>
                        <a:buSzPct val="75000"/>
                        <a:buFont typeface="Wingdings" pitchFamily="2" charset="2"/>
                        <a:buNone/>
                        <a:tabLst/>
                      </a:pPr>
                      <a:r>
                        <a:rPr kumimoji="0" lang="it-IT" sz="1600" b="1" i="1" u="none" strike="noStrike" cap="none" normalizeH="0" baseline="0" dirty="0" err="1" smtClean="0">
                          <a:ln>
                            <a:noFill/>
                          </a:ln>
                          <a:solidFill>
                            <a:srgbClr val="002060"/>
                          </a:solidFill>
                          <a:effectLst/>
                          <a:latin typeface="Arial" pitchFamily="34" charset="0"/>
                        </a:rPr>
                        <a:t>Belief</a:t>
                      </a:r>
                      <a:r>
                        <a:rPr kumimoji="0" lang="it-IT" sz="1600" b="1" i="1" u="none" strike="noStrike" cap="none" normalizeH="0" baseline="0" dirty="0" smtClean="0">
                          <a:ln>
                            <a:noFill/>
                          </a:ln>
                          <a:solidFill>
                            <a:srgbClr val="002060"/>
                          </a:solidFill>
                          <a:effectLst/>
                          <a:latin typeface="Arial" pitchFamily="34" charset="0"/>
                        </a:rPr>
                        <a:t> system</a:t>
                      </a:r>
                    </a:p>
                  </a:txBody>
                  <a:tcPr marL="49178" marR="49178" marT="0" marB="0"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accent4">
                          <a:lumMod val="10000"/>
                        </a:schemeClr>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15000"/>
                        </a:lnSpc>
                        <a:spcBef>
                          <a:spcPct val="0"/>
                        </a:spcBef>
                        <a:spcAft>
                          <a:spcPct val="0"/>
                        </a:spcAft>
                        <a:buClr>
                          <a:schemeClr val="tx1"/>
                        </a:buClr>
                        <a:buSzPct val="75000"/>
                        <a:buFont typeface="Wingdings" pitchFamily="2" charset="2"/>
                        <a:buNone/>
                        <a:tabLst/>
                      </a:pPr>
                      <a:endParaRPr kumimoji="0" lang="it-IT" sz="1400" b="0" i="0" u="none" strike="noStrike" cap="none" normalizeH="0" baseline="0" dirty="0" smtClean="0">
                        <a:ln>
                          <a:noFill/>
                        </a:ln>
                        <a:solidFill>
                          <a:srgbClr val="002060"/>
                        </a:solidFill>
                        <a:effectLst/>
                        <a:latin typeface="CBJOEK+Arial"/>
                        <a:ea typeface="Times New Roman" pitchFamily="18" charset="0"/>
                        <a:cs typeface="CBJOEK+Arial"/>
                      </a:endParaRPr>
                    </a:p>
                    <a:p>
                      <a:pPr marL="0" marR="0" lvl="0" indent="0" algn="ctr" defTabSz="914400" rtl="0" eaLnBrk="1" fontAlgn="base" latinLnBrk="0" hangingPunct="1">
                        <a:lnSpc>
                          <a:spcPct val="115000"/>
                        </a:lnSpc>
                        <a:spcBef>
                          <a:spcPct val="0"/>
                        </a:spcBef>
                        <a:spcAft>
                          <a:spcPct val="0"/>
                        </a:spcAft>
                        <a:buClr>
                          <a:schemeClr val="tx1"/>
                        </a:buClr>
                        <a:buSzPct val="75000"/>
                        <a:buFont typeface="Wingdings" pitchFamily="2" charset="2"/>
                        <a:buNone/>
                        <a:tabLst/>
                      </a:pPr>
                      <a:r>
                        <a:rPr kumimoji="0" lang="it-IT" sz="1400" b="0" i="0" u="none" strike="noStrike" cap="none" normalizeH="0" baseline="0" dirty="0" smtClean="0">
                          <a:ln>
                            <a:noFill/>
                          </a:ln>
                          <a:solidFill>
                            <a:srgbClr val="002060"/>
                          </a:solidFill>
                          <a:effectLst/>
                          <a:latin typeface="CBJOEK+Arial"/>
                          <a:ea typeface="Times New Roman" pitchFamily="18" charset="0"/>
                          <a:cs typeface="CBJOEK+Arial"/>
                        </a:rPr>
                        <a:t>Le discipline sono chiuse -  “edite” </a:t>
                      </a:r>
                    </a:p>
                  </a:txBody>
                  <a:tcPr marL="49178" marR="491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accent4">
                          <a:lumMod val="10000"/>
                        </a:schemeClr>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EAEAEA"/>
                    </a:solidFill>
                  </a:tcPr>
                </a:tc>
              </a:tr>
            </a:tbl>
          </a:graphicData>
        </a:graphic>
      </p:graphicFrame>
      <p:graphicFrame>
        <p:nvGraphicFramePr>
          <p:cNvPr id="156697" name="Group 25"/>
          <p:cNvGraphicFramePr>
            <a:graphicFrameLocks noGrp="1"/>
          </p:cNvGraphicFramePr>
          <p:nvPr/>
        </p:nvGraphicFramePr>
        <p:xfrm>
          <a:off x="4860032" y="765175"/>
          <a:ext cx="4049019" cy="5286206"/>
        </p:xfrm>
        <a:graphic>
          <a:graphicData uri="http://schemas.openxmlformats.org/drawingml/2006/table">
            <a:tbl>
              <a:tblPr/>
              <a:tblGrid>
                <a:gridCol w="4049019"/>
              </a:tblGrid>
              <a:tr h="406110">
                <a:tc>
                  <a:txBody>
                    <a:bodyPr/>
                    <a:lstStyle/>
                    <a:p>
                      <a:pPr marL="0" marR="0" lvl="0" indent="0" algn="ctr" defTabSz="914400" rtl="0" eaLnBrk="1" fontAlgn="base" latinLnBrk="0" hangingPunct="1">
                        <a:lnSpc>
                          <a:spcPct val="115000"/>
                        </a:lnSpc>
                        <a:spcBef>
                          <a:spcPct val="0"/>
                        </a:spcBef>
                        <a:spcAft>
                          <a:spcPct val="0"/>
                        </a:spcAft>
                        <a:buClr>
                          <a:schemeClr val="tx1"/>
                        </a:buClr>
                        <a:buSzPct val="75000"/>
                        <a:buFont typeface="Wingdings" pitchFamily="2" charset="2"/>
                        <a:buNone/>
                        <a:tabLst/>
                      </a:pPr>
                      <a:r>
                        <a:rPr kumimoji="0" lang="it-IT" sz="1800" b="1" i="0" u="none" strike="noStrike" cap="none" normalizeH="0" baseline="0" dirty="0" smtClean="0">
                          <a:ln>
                            <a:noFill/>
                          </a:ln>
                          <a:solidFill>
                            <a:srgbClr val="282828"/>
                          </a:solidFill>
                          <a:effectLst/>
                          <a:latin typeface="CBJOEK+Arial"/>
                          <a:ea typeface="Times New Roman" pitchFamily="18" charset="0"/>
                          <a:cs typeface="CBJOEK+Arial"/>
                        </a:rPr>
                        <a:t>Allievo “competente” </a:t>
                      </a:r>
                      <a:endParaRPr kumimoji="0" lang="it-IT" sz="1800" b="1" i="0" u="none" strike="noStrike" cap="none" normalizeH="0" baseline="0" dirty="0" smtClean="0">
                        <a:ln>
                          <a:noFill/>
                        </a:ln>
                        <a:solidFill>
                          <a:srgbClr val="000000"/>
                        </a:solidFill>
                        <a:effectLst/>
                        <a:latin typeface="CBJOEK+Arial"/>
                        <a:ea typeface="Times New Roman" pitchFamily="18" charset="0"/>
                        <a:cs typeface="CBJOEK+Arial"/>
                      </a:endParaRPr>
                    </a:p>
                  </a:txBody>
                  <a:tcPr marL="49178" marR="49178" marT="0" marB="0"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5A5F9"/>
                    </a:solidFill>
                  </a:tcPr>
                </a:tc>
              </a:tr>
              <a:tr h="1393619">
                <a:tc>
                  <a:txBody>
                    <a:bodyPr/>
                    <a:lstStyle/>
                    <a:p>
                      <a:pPr marL="0" marR="0" lvl="0" indent="0" algn="ctr" defTabSz="914400" rtl="0" eaLnBrk="1" fontAlgn="base" latinLnBrk="0" hangingPunct="1">
                        <a:lnSpc>
                          <a:spcPct val="115000"/>
                        </a:lnSpc>
                        <a:spcBef>
                          <a:spcPct val="0"/>
                        </a:spcBef>
                        <a:spcAft>
                          <a:spcPct val="0"/>
                        </a:spcAft>
                        <a:buClr>
                          <a:schemeClr val="tx1"/>
                        </a:buClr>
                        <a:buSzPct val="75000"/>
                        <a:buFont typeface="Wingdings" pitchFamily="2" charset="2"/>
                        <a:buNone/>
                        <a:tabLst/>
                      </a:pPr>
                      <a:r>
                        <a:rPr kumimoji="0" lang="it-IT" sz="1400" b="0" i="0" u="none" strike="noStrike" cap="none" normalizeH="0" baseline="0" dirty="0" smtClean="0">
                          <a:ln>
                            <a:noFill/>
                          </a:ln>
                          <a:solidFill>
                            <a:srgbClr val="282828"/>
                          </a:solidFill>
                          <a:effectLst/>
                          <a:latin typeface="Arial" pitchFamily="34" charset="0"/>
                          <a:ea typeface="Times New Roman" pitchFamily="18" charset="0"/>
                          <a:cs typeface="CBJOEK+Arial"/>
                        </a:rPr>
                        <a:t>Lettura; comprensione; relazioni spaziali; orientamento; riconoscimento figure; teorema di Pitagora; calcolo mentale; stime; quadrato e radice quadrata. </a:t>
                      </a:r>
                      <a:endParaRPr kumimoji="0" lang="it-IT" sz="1400" b="1" i="0" u="none" strike="noStrike" cap="none" normalizeH="0" baseline="0" dirty="0" smtClean="0">
                        <a:ln>
                          <a:noFill/>
                        </a:ln>
                        <a:solidFill>
                          <a:srgbClr val="000000"/>
                        </a:solidFill>
                        <a:effectLst/>
                        <a:latin typeface="CBJOEK+Arial"/>
                        <a:ea typeface="Times New Roman" pitchFamily="18" charset="0"/>
                        <a:cs typeface="CBJOEK+Arial"/>
                      </a:endParaRPr>
                    </a:p>
                  </a:txBody>
                  <a:tcPr marL="49178" marR="49178" marT="0" marB="0"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r>
              <a:tr h="936104">
                <a:tc>
                  <a:txBody>
                    <a:bodyPr/>
                    <a:lstStyle/>
                    <a:p>
                      <a:pPr marL="0" marR="0" lvl="0" indent="0" algn="ctr" defTabSz="914400" rtl="0" eaLnBrk="1" fontAlgn="base" latinLnBrk="0" hangingPunct="1">
                        <a:lnSpc>
                          <a:spcPct val="115000"/>
                        </a:lnSpc>
                        <a:spcBef>
                          <a:spcPct val="0"/>
                        </a:spcBef>
                        <a:spcAft>
                          <a:spcPct val="0"/>
                        </a:spcAft>
                        <a:buClr>
                          <a:schemeClr val="tx1"/>
                        </a:buClr>
                        <a:buSzPct val="75000"/>
                        <a:buFont typeface="Wingdings" pitchFamily="2" charset="2"/>
                        <a:buNone/>
                        <a:tabLst/>
                      </a:pPr>
                      <a:r>
                        <a:rPr kumimoji="0" lang="it-IT" sz="1400" b="0" i="0" u="none" strike="noStrike" cap="none" normalizeH="0" baseline="0" dirty="0" smtClean="0">
                          <a:ln>
                            <a:noFill/>
                          </a:ln>
                          <a:solidFill>
                            <a:srgbClr val="282828"/>
                          </a:solidFill>
                          <a:effectLst/>
                          <a:latin typeface="CBJOEK+Arial"/>
                          <a:ea typeface="Times New Roman" pitchFamily="18" charset="0"/>
                          <a:cs typeface="CBJOEK+Arial"/>
                        </a:rPr>
                        <a:t>Legge la situazione e si chiede: - </a:t>
                      </a:r>
                      <a:r>
                        <a:rPr kumimoji="0" lang="it-IT" sz="1400" b="0" i="1" u="none" strike="noStrike" cap="none" normalizeH="0" baseline="0" dirty="0" smtClean="0">
                          <a:ln>
                            <a:noFill/>
                          </a:ln>
                          <a:solidFill>
                            <a:srgbClr val="282828"/>
                          </a:solidFill>
                          <a:effectLst/>
                          <a:latin typeface="CBJOEK+Arial"/>
                          <a:ea typeface="Times New Roman" pitchFamily="18" charset="0"/>
                          <a:cs typeface="CBJOEK+Arial"/>
                        </a:rPr>
                        <a:t>Come “trasformo” le cose che conosco in questa situazione nuova</a:t>
                      </a:r>
                      <a:r>
                        <a:rPr kumimoji="0" lang="it-IT" sz="1400" b="0" i="0" u="none" strike="noStrike" cap="none" normalizeH="0" baseline="0" dirty="0" smtClean="0">
                          <a:ln>
                            <a:noFill/>
                          </a:ln>
                          <a:solidFill>
                            <a:srgbClr val="282828"/>
                          </a:solidFill>
                          <a:effectLst/>
                          <a:latin typeface="CBJOEK+Arial"/>
                          <a:ea typeface="Times New Roman" pitchFamily="18" charset="0"/>
                          <a:cs typeface="CBJOEK+Arial"/>
                        </a:rPr>
                        <a:t>? </a:t>
                      </a:r>
                      <a:endParaRPr kumimoji="0" lang="it-IT" sz="1400" b="0" i="0" u="none" strike="noStrike" cap="none" normalizeH="0" baseline="0" dirty="0" smtClean="0">
                        <a:ln>
                          <a:noFill/>
                        </a:ln>
                        <a:solidFill>
                          <a:srgbClr val="000000"/>
                        </a:solidFill>
                        <a:effectLst/>
                        <a:latin typeface="CBJOEK+Arial"/>
                        <a:ea typeface="Times New Roman" pitchFamily="18" charset="0"/>
                        <a:cs typeface="CBJOEK+Arial"/>
                      </a:endParaRPr>
                    </a:p>
                  </a:txBody>
                  <a:tcPr marL="49178" marR="49178" marT="0" marB="0"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rgbClr val="EAEAEA"/>
                    </a:solidFill>
                  </a:tcPr>
                </a:tc>
              </a:tr>
              <a:tr h="1078189">
                <a:tc>
                  <a:txBody>
                    <a:bodyPr/>
                    <a:lstStyle/>
                    <a:p>
                      <a:pPr marL="0" marR="0" lvl="0" indent="0" algn="ctr" defTabSz="914400" rtl="0" eaLnBrk="1" fontAlgn="base" latinLnBrk="0" hangingPunct="1">
                        <a:lnSpc>
                          <a:spcPct val="115000"/>
                        </a:lnSpc>
                        <a:spcBef>
                          <a:spcPct val="0"/>
                        </a:spcBef>
                        <a:spcAft>
                          <a:spcPct val="0"/>
                        </a:spcAft>
                        <a:buClr>
                          <a:schemeClr val="tx1"/>
                        </a:buClr>
                        <a:buSzPct val="75000"/>
                        <a:buFont typeface="Wingdings" pitchFamily="2" charset="2"/>
                        <a:buNone/>
                        <a:tabLst/>
                      </a:pPr>
                      <a:r>
                        <a:rPr kumimoji="0" lang="it-IT" sz="1400" b="0" i="0" u="none" strike="noStrike" cap="none" normalizeH="0" baseline="0" smtClean="0">
                          <a:ln>
                            <a:noFill/>
                          </a:ln>
                          <a:solidFill>
                            <a:srgbClr val="282828"/>
                          </a:solidFill>
                          <a:effectLst/>
                          <a:latin typeface="Arial" pitchFamily="34" charset="0"/>
                          <a:ea typeface="Times New Roman" pitchFamily="18" charset="0"/>
                          <a:cs typeface="CBJOEK+Arial"/>
                        </a:rPr>
                        <a:t>La trasformazione non porta ad una soluzione, si applica, cerca trasformazioni alternative e innovative (il desiderio della scoperta)</a:t>
                      </a:r>
                      <a:endParaRPr kumimoji="0" lang="it-IT" sz="1400" b="0" i="0" u="none" strike="noStrike" cap="none" normalizeH="0" baseline="0" smtClean="0">
                        <a:ln>
                          <a:noFill/>
                        </a:ln>
                        <a:solidFill>
                          <a:srgbClr val="000000"/>
                        </a:solidFill>
                        <a:effectLst/>
                        <a:latin typeface="Arial" pitchFamily="34" charset="0"/>
                        <a:ea typeface="Times New Roman" pitchFamily="18" charset="0"/>
                        <a:cs typeface="CBJOEK+Arial"/>
                      </a:endParaRPr>
                    </a:p>
                  </a:txBody>
                  <a:tcPr marL="49178" marR="49178" marT="0" marB="0"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r>
              <a:tr h="1357003">
                <a:tc>
                  <a:txBody>
                    <a:bodyPr/>
                    <a:lstStyle/>
                    <a:p>
                      <a:pPr marL="0" marR="0" lvl="0" indent="0" algn="ctr" defTabSz="914400" rtl="0" eaLnBrk="1" fontAlgn="base" latinLnBrk="0" hangingPunct="1">
                        <a:lnSpc>
                          <a:spcPct val="115000"/>
                        </a:lnSpc>
                        <a:spcBef>
                          <a:spcPct val="0"/>
                        </a:spcBef>
                        <a:spcAft>
                          <a:spcPct val="0"/>
                        </a:spcAft>
                        <a:buClr>
                          <a:schemeClr val="tx1"/>
                        </a:buClr>
                        <a:buSzPct val="75000"/>
                        <a:buFont typeface="Wingdings" pitchFamily="2" charset="2"/>
                        <a:buNone/>
                        <a:tabLst/>
                      </a:pPr>
                      <a:r>
                        <a:rPr kumimoji="0" lang="it-IT" sz="1400" b="0" i="0" u="none" strike="noStrike" cap="none" normalizeH="0" baseline="0" dirty="0" smtClean="0">
                          <a:ln>
                            <a:noFill/>
                          </a:ln>
                          <a:solidFill>
                            <a:srgbClr val="000000"/>
                          </a:solidFill>
                          <a:effectLst/>
                          <a:latin typeface="CBJOEK+Arial"/>
                          <a:ea typeface="Times New Roman" pitchFamily="18" charset="0"/>
                          <a:cs typeface="CBJOEK+Arial"/>
                        </a:rPr>
                        <a:t>Interdisciplinarietà ed apertura “all’inedito” </a:t>
                      </a:r>
                    </a:p>
                    <a:p>
                      <a:pPr marL="0" marR="0" lvl="0" indent="0" algn="ctr" defTabSz="914400" rtl="0" eaLnBrk="1" fontAlgn="base" latinLnBrk="0" hangingPunct="1">
                        <a:lnSpc>
                          <a:spcPct val="115000"/>
                        </a:lnSpc>
                        <a:spcBef>
                          <a:spcPct val="0"/>
                        </a:spcBef>
                        <a:spcAft>
                          <a:spcPct val="0"/>
                        </a:spcAft>
                        <a:buClr>
                          <a:schemeClr val="tx1"/>
                        </a:buClr>
                        <a:buSzPct val="75000"/>
                        <a:buFont typeface="Wingdings" pitchFamily="2" charset="2"/>
                        <a:buNone/>
                        <a:tabLst/>
                      </a:pPr>
                      <a:endParaRPr kumimoji="0" lang="it-IT" sz="1400" b="0" i="0" u="none" strike="noStrike" cap="none" normalizeH="0" baseline="0" dirty="0" smtClean="0">
                        <a:ln>
                          <a:noFill/>
                        </a:ln>
                        <a:solidFill>
                          <a:srgbClr val="000000"/>
                        </a:solidFill>
                        <a:effectLst/>
                        <a:latin typeface="CBJOEK+Arial"/>
                        <a:ea typeface="Times New Roman" pitchFamily="18" charset="0"/>
                        <a:cs typeface="CBJOEK+Arial"/>
                      </a:endParaRPr>
                    </a:p>
                    <a:p>
                      <a:pPr marL="0" marR="0" lvl="0" indent="0" algn="ctr" defTabSz="914400" rtl="0" eaLnBrk="1" fontAlgn="base" latinLnBrk="0" hangingPunct="1">
                        <a:lnSpc>
                          <a:spcPct val="115000"/>
                        </a:lnSpc>
                        <a:spcBef>
                          <a:spcPct val="0"/>
                        </a:spcBef>
                        <a:spcAft>
                          <a:spcPct val="0"/>
                        </a:spcAft>
                        <a:buClr>
                          <a:schemeClr val="tx1"/>
                        </a:buClr>
                        <a:buSzPct val="75000"/>
                        <a:buFont typeface="Wingdings" pitchFamily="2" charset="2"/>
                        <a:buNone/>
                        <a:tabLst/>
                      </a:pPr>
                      <a:endParaRPr kumimoji="0" lang="it-IT" sz="1400" b="0" i="0" u="none" strike="noStrike" cap="none" normalizeH="0" baseline="0" dirty="0" smtClean="0">
                        <a:ln>
                          <a:noFill/>
                        </a:ln>
                        <a:solidFill>
                          <a:srgbClr val="000000"/>
                        </a:solidFill>
                        <a:effectLst/>
                        <a:latin typeface="CBJOEK+Arial"/>
                        <a:ea typeface="Times New Roman" pitchFamily="18" charset="0"/>
                        <a:cs typeface="CBJOEK+Arial"/>
                      </a:endParaRPr>
                    </a:p>
                    <a:p>
                      <a:pPr marL="0" marR="0" lvl="0" indent="0" algn="ctr" defTabSz="914400" rtl="0" eaLnBrk="1" fontAlgn="base" latinLnBrk="0" hangingPunct="1">
                        <a:lnSpc>
                          <a:spcPct val="115000"/>
                        </a:lnSpc>
                        <a:spcBef>
                          <a:spcPct val="0"/>
                        </a:spcBef>
                        <a:spcAft>
                          <a:spcPct val="0"/>
                        </a:spcAft>
                        <a:buClr>
                          <a:schemeClr val="tx1"/>
                        </a:buClr>
                        <a:buSzPct val="75000"/>
                        <a:buFont typeface="Wingdings" pitchFamily="2" charset="2"/>
                        <a:buNone/>
                        <a:tabLst/>
                      </a:pPr>
                      <a:endParaRPr kumimoji="0" lang="it-IT" sz="1400" b="0" i="0" u="none" strike="noStrike" cap="none" normalizeH="0" baseline="0" dirty="0" smtClean="0">
                        <a:ln>
                          <a:noFill/>
                        </a:ln>
                        <a:solidFill>
                          <a:srgbClr val="000000"/>
                        </a:solidFill>
                        <a:effectLst/>
                        <a:latin typeface="CBJOEK+Arial"/>
                        <a:ea typeface="Times New Roman" pitchFamily="18" charset="0"/>
                        <a:cs typeface="CBJOEK+Arial"/>
                      </a:endParaRPr>
                    </a:p>
                    <a:p>
                      <a:pPr marL="0" marR="0" lvl="0" indent="0" algn="ctr" defTabSz="914400" rtl="0" eaLnBrk="1" fontAlgn="base" latinLnBrk="0" hangingPunct="1">
                        <a:lnSpc>
                          <a:spcPct val="115000"/>
                        </a:lnSpc>
                        <a:spcBef>
                          <a:spcPct val="0"/>
                        </a:spcBef>
                        <a:spcAft>
                          <a:spcPct val="0"/>
                        </a:spcAft>
                        <a:buClr>
                          <a:schemeClr val="tx1"/>
                        </a:buClr>
                        <a:buSzPct val="75000"/>
                        <a:buFont typeface="Wingdings" pitchFamily="2" charset="2"/>
                        <a:buNone/>
                        <a:tabLst/>
                      </a:pPr>
                      <a:endParaRPr kumimoji="0" lang="it-IT" sz="1400" b="0" i="0" u="none" strike="noStrike" cap="none" normalizeH="0" baseline="0" dirty="0" smtClean="0">
                        <a:ln>
                          <a:noFill/>
                        </a:ln>
                        <a:solidFill>
                          <a:srgbClr val="000000"/>
                        </a:solidFill>
                        <a:effectLst/>
                        <a:latin typeface="CBJOEK+Arial"/>
                        <a:ea typeface="Times New Roman" pitchFamily="18" charset="0"/>
                        <a:cs typeface="CBJOEK+Arial"/>
                      </a:endParaRPr>
                    </a:p>
                    <a:p>
                      <a:pPr marL="0" marR="0" lvl="0" indent="0" algn="ctr" defTabSz="914400" rtl="0" eaLnBrk="1" fontAlgn="base" latinLnBrk="0" hangingPunct="1">
                        <a:lnSpc>
                          <a:spcPct val="115000"/>
                        </a:lnSpc>
                        <a:spcBef>
                          <a:spcPct val="0"/>
                        </a:spcBef>
                        <a:spcAft>
                          <a:spcPct val="0"/>
                        </a:spcAft>
                        <a:buClr>
                          <a:schemeClr val="tx1"/>
                        </a:buClr>
                        <a:buSzPct val="75000"/>
                        <a:buFont typeface="Wingdings" pitchFamily="2" charset="2"/>
                        <a:buNone/>
                        <a:tabLst/>
                      </a:pPr>
                      <a:endParaRPr kumimoji="0" lang="it-IT" sz="1400" b="0" i="0" u="none" strike="noStrike" cap="none" normalizeH="0" baseline="0" dirty="0" smtClean="0">
                        <a:ln>
                          <a:noFill/>
                        </a:ln>
                        <a:solidFill>
                          <a:srgbClr val="000000"/>
                        </a:solidFill>
                        <a:effectLst/>
                        <a:latin typeface="CBJOEK+Arial"/>
                        <a:ea typeface="Times New Roman" pitchFamily="18" charset="0"/>
                        <a:cs typeface="CBJOEK+Arial"/>
                      </a:endParaRPr>
                    </a:p>
                  </a:txBody>
                  <a:tcPr marL="49178" marR="49178" marT="0" marB="0"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EAEAEA"/>
                    </a:solidFill>
                  </a:tcPr>
                </a:tc>
              </a:tr>
            </a:tbl>
          </a:graphicData>
        </a:graphic>
      </p:graphicFrame>
      <p:sp>
        <p:nvSpPr>
          <p:cNvPr id="44071" name="Titolo 1"/>
          <p:cNvSpPr>
            <a:spLocks/>
          </p:cNvSpPr>
          <p:nvPr/>
        </p:nvSpPr>
        <p:spPr bwMode="auto">
          <a:xfrm>
            <a:off x="0" y="6165850"/>
            <a:ext cx="9144000" cy="692150"/>
          </a:xfrm>
          <a:prstGeom prst="rect">
            <a:avLst/>
          </a:prstGeom>
          <a:solidFill>
            <a:srgbClr val="CCFF99"/>
          </a:solidFill>
          <a:ln w="9525">
            <a:noFill/>
            <a:miter lim="800000"/>
            <a:headEnd/>
            <a:tailEnd/>
          </a:ln>
        </p:spPr>
        <p:txBody>
          <a:bodyPr anchor="b"/>
          <a:lstStyle/>
          <a:p>
            <a:pPr algn="ctr">
              <a:lnSpc>
                <a:spcPct val="90000"/>
              </a:lnSpc>
            </a:pPr>
            <a:r>
              <a:rPr lang="it-IT" b="1">
                <a:solidFill>
                  <a:schemeClr val="tx2"/>
                </a:solidFill>
                <a:latin typeface="Calibri" pitchFamily="34" charset="0"/>
              </a:rPr>
              <a:t>Un modello di PROBLEM SOLVING matematico (Schoenfeld)</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56677"/>
                                        </p:tgtEl>
                                        <p:attrNameLst>
                                          <p:attrName>style.visibility</p:attrName>
                                        </p:attrNameLst>
                                      </p:cBhvr>
                                      <p:to>
                                        <p:strVal val="visible"/>
                                      </p:to>
                                    </p:set>
                                    <p:anim calcmode="lin" valueType="num">
                                      <p:cBhvr>
                                        <p:cTn id="7" dur="500" fill="hold"/>
                                        <p:tgtEl>
                                          <p:spTgt spid="156677"/>
                                        </p:tgtEl>
                                        <p:attrNameLst>
                                          <p:attrName>ppt_w</p:attrName>
                                        </p:attrNameLst>
                                      </p:cBhvr>
                                      <p:tavLst>
                                        <p:tav tm="0">
                                          <p:val>
                                            <p:fltVal val="0"/>
                                          </p:val>
                                        </p:tav>
                                        <p:tav tm="100000">
                                          <p:val>
                                            <p:strVal val="#ppt_w"/>
                                          </p:val>
                                        </p:tav>
                                      </p:tavLst>
                                    </p:anim>
                                    <p:anim calcmode="lin" valueType="num">
                                      <p:cBhvr>
                                        <p:cTn id="8" dur="500" fill="hold"/>
                                        <p:tgtEl>
                                          <p:spTgt spid="156677"/>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156697"/>
                                        </p:tgtEl>
                                        <p:attrNameLst>
                                          <p:attrName>style.visibility</p:attrName>
                                        </p:attrNameLst>
                                      </p:cBhvr>
                                      <p:to>
                                        <p:strVal val="visible"/>
                                      </p:to>
                                    </p:set>
                                    <p:anim calcmode="lin" valueType="num">
                                      <p:cBhvr>
                                        <p:cTn id="12" dur="500" fill="hold"/>
                                        <p:tgtEl>
                                          <p:spTgt spid="156697"/>
                                        </p:tgtEl>
                                        <p:attrNameLst>
                                          <p:attrName>ppt_w</p:attrName>
                                        </p:attrNameLst>
                                      </p:cBhvr>
                                      <p:tavLst>
                                        <p:tav tm="0">
                                          <p:val>
                                            <p:fltVal val="0"/>
                                          </p:val>
                                        </p:tav>
                                        <p:tav tm="100000">
                                          <p:val>
                                            <p:strVal val="#ppt_w"/>
                                          </p:val>
                                        </p:tav>
                                      </p:tavLst>
                                    </p:anim>
                                    <p:anim calcmode="lin" valueType="num">
                                      <p:cBhvr>
                                        <p:cTn id="13" dur="500" fill="hold"/>
                                        <p:tgtEl>
                                          <p:spTgt spid="15669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5" name="Connettore 1 4"/>
          <p:cNvCxnSpPr/>
          <p:nvPr/>
        </p:nvCxnSpPr>
        <p:spPr>
          <a:xfrm flipV="1">
            <a:off x="0" y="784225"/>
            <a:ext cx="9144000" cy="38100"/>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sp>
        <p:nvSpPr>
          <p:cNvPr id="2" name="CasellaDiTesto 1"/>
          <p:cNvSpPr txBox="1">
            <a:spLocks noChangeArrowheads="1"/>
          </p:cNvSpPr>
          <p:nvPr/>
        </p:nvSpPr>
        <p:spPr bwMode="auto">
          <a:xfrm>
            <a:off x="579438" y="1263650"/>
            <a:ext cx="7656512" cy="1200150"/>
          </a:xfrm>
          <a:prstGeom prst="rect">
            <a:avLst/>
          </a:prstGeom>
          <a:noFill/>
          <a:ln w="9525">
            <a:noFill/>
            <a:miter lim="800000"/>
            <a:headEnd/>
            <a:tailEnd/>
          </a:ln>
        </p:spPr>
        <p:txBody>
          <a:bodyPr>
            <a:spAutoFit/>
          </a:bodyPr>
          <a:lstStyle/>
          <a:p>
            <a:r>
              <a:rPr lang="it-IT" sz="2400" b="1" dirty="0">
                <a:solidFill>
                  <a:srgbClr val="000099"/>
                </a:solidFill>
                <a:latin typeface="Calibri" pitchFamily="34" charset="0"/>
              </a:rPr>
              <a:t>“Il vero cuore della scuola è fatto di ore di lezione che possono essere avventure, incontri, esperienze intellettuali ed emotive profonde.” </a:t>
            </a:r>
          </a:p>
        </p:txBody>
      </p:sp>
      <p:sp>
        <p:nvSpPr>
          <p:cNvPr id="3" name="CasellaDiTesto 2"/>
          <p:cNvSpPr txBox="1">
            <a:spLocks noChangeArrowheads="1"/>
          </p:cNvSpPr>
          <p:nvPr/>
        </p:nvSpPr>
        <p:spPr bwMode="auto">
          <a:xfrm>
            <a:off x="579438" y="2708275"/>
            <a:ext cx="7656512" cy="1476375"/>
          </a:xfrm>
          <a:prstGeom prst="rect">
            <a:avLst/>
          </a:prstGeom>
          <a:noFill/>
          <a:ln w="9525">
            <a:noFill/>
            <a:miter lim="800000"/>
            <a:headEnd/>
            <a:tailEnd/>
          </a:ln>
        </p:spPr>
        <p:txBody>
          <a:bodyPr>
            <a:spAutoFit/>
          </a:bodyPr>
          <a:lstStyle/>
          <a:p>
            <a:r>
              <a:rPr lang="it-IT" sz="2400" b="1" dirty="0">
                <a:solidFill>
                  <a:srgbClr val="000099"/>
                </a:solidFill>
                <a:latin typeface="Calibri" pitchFamily="34" charset="0"/>
              </a:rPr>
              <a:t>“Perché quello che resta della scuola, nel tempo della sua evaporazione, è la bellezza dell’ora di lezione. Questa è stata per me la scuola e questo mi ha salvato.”</a:t>
            </a:r>
          </a:p>
          <a:p>
            <a:endParaRPr lang="it-IT" b="1" dirty="0">
              <a:solidFill>
                <a:srgbClr val="000099"/>
              </a:solidFill>
              <a:latin typeface="Calibri" pitchFamily="34" charset="0"/>
            </a:endParaRPr>
          </a:p>
        </p:txBody>
      </p:sp>
      <p:sp>
        <p:nvSpPr>
          <p:cNvPr id="4" name="CasellaDiTesto 3"/>
          <p:cNvSpPr txBox="1">
            <a:spLocks noChangeArrowheads="1"/>
          </p:cNvSpPr>
          <p:nvPr/>
        </p:nvSpPr>
        <p:spPr bwMode="auto">
          <a:xfrm>
            <a:off x="765175" y="4184650"/>
            <a:ext cx="6875463" cy="1108075"/>
          </a:xfrm>
          <a:prstGeom prst="rect">
            <a:avLst/>
          </a:prstGeom>
          <a:noFill/>
          <a:ln w="9525">
            <a:noFill/>
            <a:miter lim="800000"/>
            <a:headEnd/>
            <a:tailEnd/>
          </a:ln>
        </p:spPr>
        <p:txBody>
          <a:bodyPr>
            <a:spAutoFit/>
          </a:bodyPr>
          <a:lstStyle/>
          <a:p>
            <a:r>
              <a:rPr lang="it-IT" sz="2400" b="1" dirty="0">
                <a:solidFill>
                  <a:srgbClr val="000099"/>
                </a:solidFill>
                <a:latin typeface="Calibri" pitchFamily="34" charset="0"/>
              </a:rPr>
              <a:t>“Un bravo insegnante non è forse quello che crede ancora che un’ora di lezione possa cambiare la vita?”</a:t>
            </a:r>
          </a:p>
          <a:p>
            <a:endParaRPr lang="it-IT" b="1" dirty="0">
              <a:solidFill>
                <a:srgbClr val="000099"/>
              </a:solidFill>
              <a:latin typeface="Calibri" pitchFamily="34" charset="0"/>
            </a:endParaRPr>
          </a:p>
        </p:txBody>
      </p:sp>
      <p:sp>
        <p:nvSpPr>
          <p:cNvPr id="7" name="CasellaDiTesto 6"/>
          <p:cNvSpPr txBox="1">
            <a:spLocks noChangeArrowheads="1"/>
          </p:cNvSpPr>
          <p:nvPr/>
        </p:nvSpPr>
        <p:spPr bwMode="auto">
          <a:xfrm>
            <a:off x="952500" y="5621338"/>
            <a:ext cx="5957888" cy="368300"/>
          </a:xfrm>
          <a:prstGeom prst="rect">
            <a:avLst/>
          </a:prstGeom>
          <a:noFill/>
          <a:ln w="9525">
            <a:noFill/>
            <a:miter lim="800000"/>
            <a:headEnd/>
            <a:tailEnd/>
          </a:ln>
        </p:spPr>
        <p:txBody>
          <a:bodyPr>
            <a:spAutoFit/>
          </a:bodyPr>
          <a:lstStyle/>
          <a:p>
            <a:r>
              <a:rPr lang="it-IT" dirty="0">
                <a:solidFill>
                  <a:schemeClr val="bg1">
                    <a:lumMod val="65000"/>
                  </a:schemeClr>
                </a:solidFill>
                <a:latin typeface="Calibri" pitchFamily="34" charset="0"/>
              </a:rPr>
              <a:t>Massimo </a:t>
            </a:r>
            <a:r>
              <a:rPr lang="it-IT" dirty="0" err="1">
                <a:solidFill>
                  <a:schemeClr val="bg1">
                    <a:lumMod val="65000"/>
                  </a:schemeClr>
                </a:solidFill>
                <a:latin typeface="Calibri" pitchFamily="34" charset="0"/>
              </a:rPr>
              <a:t>Recalcati</a:t>
            </a:r>
            <a:r>
              <a:rPr lang="it-IT" dirty="0">
                <a:solidFill>
                  <a:schemeClr val="bg1">
                    <a:lumMod val="65000"/>
                  </a:schemeClr>
                </a:solidFill>
                <a:latin typeface="Calibri" pitchFamily="34" charset="0"/>
              </a:rPr>
              <a:t>, </a:t>
            </a:r>
            <a:r>
              <a:rPr lang="it-IT" b="1" dirty="0">
                <a:solidFill>
                  <a:schemeClr val="bg1">
                    <a:lumMod val="65000"/>
                  </a:schemeClr>
                </a:solidFill>
                <a:latin typeface="Calibri" pitchFamily="34" charset="0"/>
              </a:rPr>
              <a:t>L’ora di lezione</a:t>
            </a:r>
            <a:r>
              <a:rPr lang="it-IT" dirty="0">
                <a:solidFill>
                  <a:schemeClr val="bg1">
                    <a:lumMod val="65000"/>
                  </a:schemeClr>
                </a:solidFill>
                <a:latin typeface="Calibri" pitchFamily="34" charset="0"/>
              </a:rPr>
              <a:t>, Einaudi 2014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4" grpId="0"/>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170" name="il_fi" descr="http://www.artearti.net/assets/images/uploads/strumenti_chirurgici.jpg"/>
          <p:cNvPicPr>
            <a:picLocks noChangeAspect="1" noChangeArrowheads="1"/>
          </p:cNvPicPr>
          <p:nvPr/>
        </p:nvPicPr>
        <p:blipFill>
          <a:blip r:embed="rId2" cstate="print"/>
          <a:srcRect/>
          <a:stretch>
            <a:fillRect/>
          </a:stretch>
        </p:blipFill>
        <p:spPr bwMode="auto">
          <a:xfrm>
            <a:off x="971550" y="765175"/>
            <a:ext cx="7272338" cy="5543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194" name="il_fi" descr="http://www.cilibertoribera.it/foto_sito/MACALUSO%20spazio%20%20sala%20operatoria.jpg"/>
          <p:cNvPicPr>
            <a:picLocks noChangeAspect="1" noChangeArrowheads="1"/>
          </p:cNvPicPr>
          <p:nvPr/>
        </p:nvPicPr>
        <p:blipFill>
          <a:blip r:embed="rId2" cstate="print"/>
          <a:srcRect/>
          <a:stretch>
            <a:fillRect/>
          </a:stretch>
        </p:blipFill>
        <p:spPr bwMode="auto">
          <a:xfrm>
            <a:off x="827088" y="765175"/>
            <a:ext cx="7489825" cy="5327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218" name="il_fi" descr="http://www.iclevico.eu/img/storia_scuola_primaria_levico_clip_image004.jpg"/>
          <p:cNvPicPr>
            <a:picLocks noChangeAspect="1" noChangeArrowheads="1"/>
          </p:cNvPicPr>
          <p:nvPr/>
        </p:nvPicPr>
        <p:blipFill>
          <a:blip r:embed="rId2" cstate="print"/>
          <a:srcRect/>
          <a:stretch>
            <a:fillRect/>
          </a:stretch>
        </p:blipFill>
        <p:spPr bwMode="auto">
          <a:xfrm>
            <a:off x="684213" y="692150"/>
            <a:ext cx="7704137" cy="55451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42" name="il_fi" descr="http://www.spazioeuropa.it/binary/spazioeuropa/er_europa/perc_form.1225897630.jpg"/>
          <p:cNvPicPr>
            <a:picLocks noChangeAspect="1" noChangeArrowheads="1"/>
          </p:cNvPicPr>
          <p:nvPr/>
        </p:nvPicPr>
        <p:blipFill>
          <a:blip r:embed="rId2" cstate="print"/>
          <a:srcRect/>
          <a:stretch>
            <a:fillRect/>
          </a:stretch>
        </p:blipFill>
        <p:spPr bwMode="auto">
          <a:xfrm>
            <a:off x="611188" y="549275"/>
            <a:ext cx="7993062" cy="5832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533400" y="1066800"/>
            <a:ext cx="8382000" cy="5262979"/>
          </a:xfrm>
          <a:prstGeom prst="rect">
            <a:avLst/>
          </a:prstGeom>
          <a:solidFill>
            <a:schemeClr val="bg1"/>
          </a:solidFill>
        </p:spPr>
        <p:txBody>
          <a:bodyPr wrap="square" rtlCol="0">
            <a:spAutoFit/>
          </a:bodyPr>
          <a:lstStyle/>
          <a:p>
            <a:pPr algn="ctr"/>
            <a:endParaRPr lang="it-IT" sz="2800" dirty="0" smtClean="0">
              <a:solidFill>
                <a:srgbClr val="000099"/>
              </a:solidFill>
            </a:endParaRPr>
          </a:p>
          <a:p>
            <a:pPr algn="ctr"/>
            <a:r>
              <a:rPr lang="it-IT" sz="2800" dirty="0" smtClean="0">
                <a:solidFill>
                  <a:srgbClr val="000099"/>
                </a:solidFill>
              </a:rPr>
              <a:t>Autovalutazione VS Valutazione esterna</a:t>
            </a:r>
          </a:p>
          <a:p>
            <a:pPr algn="ctr"/>
            <a:endParaRPr lang="it-IT" sz="2800" dirty="0" smtClean="0">
              <a:solidFill>
                <a:srgbClr val="000099"/>
              </a:solidFill>
            </a:endParaRPr>
          </a:p>
          <a:p>
            <a:pPr algn="ctr"/>
            <a:endParaRPr lang="it-IT" sz="2800" dirty="0" smtClean="0">
              <a:solidFill>
                <a:srgbClr val="000099"/>
              </a:solidFill>
            </a:endParaRPr>
          </a:p>
          <a:p>
            <a:pPr algn="ctr"/>
            <a:r>
              <a:rPr lang="it-IT" sz="2800" dirty="0" smtClean="0">
                <a:solidFill>
                  <a:srgbClr val="000099"/>
                </a:solidFill>
              </a:rPr>
              <a:t>Valutazione esterna e Autovalutazione</a:t>
            </a:r>
          </a:p>
          <a:p>
            <a:pPr algn="ctr"/>
            <a:endParaRPr lang="it-IT" sz="2800" dirty="0" smtClean="0">
              <a:solidFill>
                <a:srgbClr val="000099"/>
              </a:solidFill>
            </a:endParaRPr>
          </a:p>
          <a:p>
            <a:pPr algn="ctr"/>
            <a:endParaRPr lang="it-IT" sz="2800" dirty="0" smtClean="0">
              <a:solidFill>
                <a:srgbClr val="000099"/>
              </a:solidFill>
            </a:endParaRPr>
          </a:p>
          <a:p>
            <a:pPr algn="ctr"/>
            <a:r>
              <a:rPr lang="it-IT" sz="2800" dirty="0" smtClean="0">
                <a:solidFill>
                  <a:srgbClr val="000099"/>
                </a:solidFill>
              </a:rPr>
              <a:t>Autovalutazione e Valutazione esterna</a:t>
            </a:r>
          </a:p>
          <a:p>
            <a:pPr algn="ctr"/>
            <a:endParaRPr lang="it-IT" sz="2800" dirty="0" smtClean="0">
              <a:solidFill>
                <a:srgbClr val="000099"/>
              </a:solidFill>
            </a:endParaRPr>
          </a:p>
          <a:p>
            <a:pPr algn="ctr"/>
            <a:endParaRPr lang="it-IT" sz="2800" dirty="0" smtClean="0">
              <a:solidFill>
                <a:srgbClr val="000099"/>
              </a:solidFill>
            </a:endParaRPr>
          </a:p>
          <a:p>
            <a:pPr algn="ctr"/>
            <a:r>
              <a:rPr lang="it-IT" sz="2800" dirty="0" smtClean="0">
                <a:solidFill>
                  <a:srgbClr val="000099"/>
                </a:solidFill>
              </a:rPr>
              <a:t>Accountability e Rendicontazione - sociale  </a:t>
            </a:r>
          </a:p>
          <a:p>
            <a:pPr algn="ctr"/>
            <a:endParaRPr lang="it-IT" sz="2800" dirty="0">
              <a:solidFill>
                <a:srgbClr val="000099"/>
              </a:solidFill>
            </a:endParaRPr>
          </a:p>
        </p:txBody>
      </p:sp>
    </p:spTree>
    <p:extLst>
      <p:ext uri="{BB962C8B-B14F-4D97-AF65-F5344CB8AC3E}">
        <p14:creationId xmlns="" xmlns:p14="http://schemas.microsoft.com/office/powerpoint/2010/main" val="255051668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p:cNvSpPr>
            <a:spLocks noGrp="1"/>
          </p:cNvSpPr>
          <p:nvPr>
            <p:ph type="title"/>
          </p:nvPr>
        </p:nvSpPr>
        <p:spPr>
          <a:xfrm>
            <a:off x="761999" y="1143000"/>
            <a:ext cx="7162801" cy="1295400"/>
          </a:xfrm>
          <a:solidFill>
            <a:schemeClr val="bg1"/>
          </a:solidFill>
          <a:ln>
            <a:solidFill>
              <a:schemeClr val="accent1"/>
            </a:solidFill>
          </a:ln>
        </p:spPr>
        <p:txBody>
          <a:bodyPr rtlCol="0">
            <a:normAutofit fontScale="90000"/>
          </a:bodyPr>
          <a:lstStyle/>
          <a:p>
            <a:pPr eaLnBrk="1" fontAlgn="auto" hangingPunct="1">
              <a:spcAft>
                <a:spcPts val="0"/>
              </a:spcAft>
              <a:defRPr/>
            </a:pPr>
            <a:r>
              <a:rPr lang="it-IT" sz="2800" dirty="0" smtClean="0"/>
              <a:t>In educazione non si raggiungono risultati </a:t>
            </a:r>
            <a:br>
              <a:rPr lang="it-IT" sz="2800" dirty="0" smtClean="0"/>
            </a:br>
            <a:r>
              <a:rPr lang="it-IT" sz="2800" dirty="0" smtClean="0"/>
              <a:t>quando la velocità e la tecnica </a:t>
            </a:r>
            <a:br>
              <a:rPr lang="it-IT" sz="2800" dirty="0" smtClean="0"/>
            </a:br>
            <a:r>
              <a:rPr lang="it-IT" sz="2800" dirty="0" smtClean="0"/>
              <a:t>contano più del tempo necessario e della sostanza</a:t>
            </a:r>
            <a:endParaRPr lang="it-IT" sz="2800" dirty="0"/>
          </a:p>
        </p:txBody>
      </p:sp>
      <p:sp>
        <p:nvSpPr>
          <p:cNvPr id="13315" name="Segnaposto contenuto 2"/>
          <p:cNvSpPr>
            <a:spLocks noGrp="1"/>
          </p:cNvSpPr>
          <p:nvPr>
            <p:ph idx="1"/>
          </p:nvPr>
        </p:nvSpPr>
        <p:spPr>
          <a:xfrm>
            <a:off x="457200" y="2743200"/>
            <a:ext cx="8229600" cy="3180928"/>
          </a:xfrm>
        </p:spPr>
        <p:txBody>
          <a:bodyPr/>
          <a:lstStyle/>
          <a:p>
            <a:pPr eaLnBrk="1" hangingPunct="1">
              <a:buFontTx/>
              <a:buChar char="-"/>
            </a:pPr>
            <a:r>
              <a:rPr lang="it-IT" sz="2800" dirty="0" smtClean="0">
                <a:solidFill>
                  <a:srgbClr val="000099"/>
                </a:solidFill>
                <a:effectLst/>
              </a:rPr>
              <a:t>L’apprendimento è un’attività lenta</a:t>
            </a:r>
          </a:p>
          <a:p>
            <a:pPr eaLnBrk="1" hangingPunct="1">
              <a:buFontTx/>
              <a:buChar char="-"/>
            </a:pPr>
            <a:r>
              <a:rPr lang="it-IT" sz="2800" dirty="0" smtClean="0">
                <a:solidFill>
                  <a:srgbClr val="000099"/>
                </a:solidFill>
                <a:effectLst/>
              </a:rPr>
              <a:t>Spesso in educazione meno significa di più</a:t>
            </a:r>
          </a:p>
          <a:p>
            <a:pPr eaLnBrk="1" hangingPunct="1">
              <a:buFontTx/>
              <a:buChar char="-"/>
            </a:pPr>
            <a:r>
              <a:rPr lang="it-IT" sz="2800" dirty="0" smtClean="0">
                <a:solidFill>
                  <a:srgbClr val="000099"/>
                </a:solidFill>
                <a:effectLst/>
              </a:rPr>
              <a:t>Ogni persona ha bisogno del proprio tempo</a:t>
            </a:r>
          </a:p>
          <a:p>
            <a:pPr eaLnBrk="1" hangingPunct="1">
              <a:buFontTx/>
              <a:buChar char="-"/>
            </a:pPr>
            <a:r>
              <a:rPr lang="it-IT" sz="2800" dirty="0" smtClean="0">
                <a:solidFill>
                  <a:srgbClr val="000099"/>
                </a:solidFill>
                <a:effectLst/>
              </a:rPr>
              <a:t>Ogni apprendimento ha il momento giusto</a:t>
            </a:r>
          </a:p>
          <a:p>
            <a:pPr eaLnBrk="1" hangingPunct="1">
              <a:buFontTx/>
              <a:buChar char="-"/>
            </a:pPr>
            <a:r>
              <a:rPr lang="it-IT" sz="2800" dirty="0" smtClean="0">
                <a:solidFill>
                  <a:srgbClr val="000099"/>
                </a:solidFill>
                <a:effectLst/>
              </a:rPr>
              <a:t>Per valorizzare al meglio il tempo è necessario porsi finalità e priorità</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descr="http://solleviamoci.files.wordpress.com/2010/04/la_scuola_di_barbiana21.png"/>
          <p:cNvPicPr>
            <a:picLocks noChangeAspect="1" noChangeArrowheads="1"/>
          </p:cNvPicPr>
          <p:nvPr/>
        </p:nvPicPr>
        <p:blipFill>
          <a:blip r:embed="rId2" cstate="print"/>
          <a:srcRect/>
          <a:stretch>
            <a:fillRect/>
          </a:stretch>
        </p:blipFill>
        <p:spPr bwMode="auto">
          <a:xfrm>
            <a:off x="107504" y="1916832"/>
            <a:ext cx="4968552" cy="4536504"/>
          </a:xfrm>
          <a:prstGeom prst="rect">
            <a:avLst/>
          </a:prstGeom>
          <a:noFill/>
        </p:spPr>
      </p:pic>
      <p:pic>
        <p:nvPicPr>
          <p:cNvPr id="6146" name="Picture 2" descr="http://liceoceccano.files.wordpress.com/2010/11/dsc_0003.jpg"/>
          <p:cNvPicPr>
            <a:picLocks noChangeAspect="1" noChangeArrowheads="1"/>
          </p:cNvPicPr>
          <p:nvPr/>
        </p:nvPicPr>
        <p:blipFill>
          <a:blip r:embed="rId3" cstate="print"/>
          <a:srcRect/>
          <a:stretch>
            <a:fillRect/>
          </a:stretch>
        </p:blipFill>
        <p:spPr bwMode="auto">
          <a:xfrm>
            <a:off x="4644008" y="1916832"/>
            <a:ext cx="4392488" cy="4536504"/>
          </a:xfrm>
          <a:prstGeom prst="rect">
            <a:avLst/>
          </a:prstGeom>
          <a:noFill/>
        </p:spPr>
      </p:pic>
      <p:sp>
        <p:nvSpPr>
          <p:cNvPr id="5" name="Text Box 4"/>
          <p:cNvSpPr txBox="1">
            <a:spLocks noChangeArrowheads="1"/>
          </p:cNvSpPr>
          <p:nvPr/>
        </p:nvSpPr>
        <p:spPr bwMode="auto">
          <a:xfrm>
            <a:off x="539552" y="188640"/>
            <a:ext cx="8280920" cy="1569660"/>
          </a:xfrm>
          <a:prstGeom prst="rect">
            <a:avLst/>
          </a:prstGeom>
          <a:noFill/>
          <a:ln w="9525">
            <a:noFill/>
            <a:miter lim="800000"/>
            <a:headEnd/>
            <a:tailEnd/>
          </a:ln>
        </p:spPr>
        <p:txBody>
          <a:bodyPr wrap="square">
            <a:spAutoFit/>
          </a:bodyPr>
          <a:lstStyle/>
          <a:p>
            <a:pPr algn="ctr"/>
            <a:r>
              <a:rPr lang="it-IT" sz="3600" dirty="0">
                <a:solidFill>
                  <a:srgbClr val="003399"/>
                </a:solidFill>
                <a:latin typeface="+mj-lt"/>
              </a:rPr>
              <a:t>“</a:t>
            </a:r>
            <a:r>
              <a:rPr lang="it-IT" sz="3600" b="1" dirty="0" smtClean="0">
                <a:solidFill>
                  <a:srgbClr val="003399"/>
                </a:solidFill>
                <a:latin typeface="+mj-lt"/>
              </a:rPr>
              <a:t>Proponi </a:t>
            </a:r>
            <a:r>
              <a:rPr lang="it-IT" sz="3600" b="1" dirty="0">
                <a:solidFill>
                  <a:srgbClr val="003399"/>
                </a:solidFill>
                <a:latin typeface="+mj-lt"/>
              </a:rPr>
              <a:t>uno scopo,</a:t>
            </a:r>
          </a:p>
          <a:p>
            <a:pPr algn="ctr"/>
            <a:r>
              <a:rPr lang="it-IT" sz="3600" b="1" dirty="0">
                <a:solidFill>
                  <a:srgbClr val="003399"/>
                </a:solidFill>
                <a:latin typeface="+mj-lt"/>
              </a:rPr>
              <a:t>ma che sia grande</a:t>
            </a:r>
            <a:r>
              <a:rPr lang="it-IT" sz="3600" b="1" dirty="0" smtClean="0">
                <a:solidFill>
                  <a:srgbClr val="003399"/>
                </a:solidFill>
                <a:latin typeface="+mj-lt"/>
              </a:rPr>
              <a:t>”</a:t>
            </a:r>
          </a:p>
          <a:p>
            <a:pPr algn="ctr"/>
            <a:r>
              <a:rPr lang="it-IT" sz="2400" dirty="0" smtClean="0">
                <a:solidFill>
                  <a:srgbClr val="003399"/>
                </a:solidFill>
                <a:latin typeface="+mj-lt"/>
              </a:rPr>
              <a:t>(don Lorenzo </a:t>
            </a:r>
            <a:r>
              <a:rPr lang="it-IT" sz="2400" dirty="0" err="1" smtClean="0">
                <a:solidFill>
                  <a:srgbClr val="003399"/>
                </a:solidFill>
                <a:latin typeface="+mj-lt"/>
              </a:rPr>
              <a:t>Milani</a:t>
            </a:r>
            <a:r>
              <a:rPr lang="it-IT" sz="2400" dirty="0" smtClean="0">
                <a:solidFill>
                  <a:srgbClr val="003399"/>
                </a:solidFill>
                <a:latin typeface="+mj-lt"/>
              </a:rPr>
              <a:t>)</a:t>
            </a:r>
            <a:endParaRPr lang="it-IT" sz="2400" dirty="0">
              <a:solidFill>
                <a:srgbClr val="003399"/>
              </a:solidFill>
              <a:latin typeface="+mj-lt"/>
            </a:endParaRPr>
          </a:p>
        </p:txBody>
      </p:sp>
    </p:spTree>
    <p:extLst>
      <p:ext uri="{BB962C8B-B14F-4D97-AF65-F5344CB8AC3E}">
        <p14:creationId xmlns="" xmlns:p14="http://schemas.microsoft.com/office/powerpoint/2010/main" val="18930469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p:cNvPicPr/>
          <p:nvPr/>
        </p:nvPicPr>
        <p:blipFill>
          <a:blip r:embed="rId2" cstate="print"/>
          <a:srcRect/>
          <a:stretch>
            <a:fillRect/>
          </a:stretch>
        </p:blipFill>
        <p:spPr bwMode="auto">
          <a:xfrm>
            <a:off x="467544" y="1066800"/>
            <a:ext cx="8064896" cy="4666456"/>
          </a:xfrm>
          <a:prstGeom prst="rect">
            <a:avLst/>
          </a:prstGeom>
          <a:noFill/>
          <a:ln w="9525">
            <a:noFill/>
            <a:miter lim="800000"/>
            <a:headEnd/>
            <a:tailEnd/>
          </a:ln>
        </p:spPr>
      </p:pic>
      <p:sp>
        <p:nvSpPr>
          <p:cNvPr id="5" name="CasellaDiTesto 4"/>
          <p:cNvSpPr txBox="1"/>
          <p:nvPr/>
        </p:nvSpPr>
        <p:spPr>
          <a:xfrm>
            <a:off x="533400" y="5805264"/>
            <a:ext cx="8001000" cy="369332"/>
          </a:xfrm>
          <a:prstGeom prst="rect">
            <a:avLst/>
          </a:prstGeom>
          <a:noFill/>
        </p:spPr>
        <p:txBody>
          <a:bodyPr wrap="square" rtlCol="0">
            <a:spAutoFit/>
          </a:bodyPr>
          <a:lstStyle/>
          <a:p>
            <a:pPr algn="ctr"/>
            <a:r>
              <a:rPr lang="it-IT" b="1" dirty="0">
                <a:solidFill>
                  <a:srgbClr val="000099"/>
                </a:solidFill>
              </a:rPr>
              <a:t>P</a:t>
            </a:r>
            <a:r>
              <a:rPr lang="it-IT" b="1" dirty="0" smtClean="0">
                <a:solidFill>
                  <a:srgbClr val="000099"/>
                </a:solidFill>
              </a:rPr>
              <a:t>erché partire dall’autovalutazione?</a:t>
            </a:r>
            <a:endParaRPr lang="it-IT" b="1" dirty="0">
              <a:solidFill>
                <a:srgbClr val="000099"/>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AutoShape 2"/>
          <p:cNvSpPr>
            <a:spLocks noGrp="1" noChangeArrowheads="1"/>
          </p:cNvSpPr>
          <p:nvPr>
            <p:ph type="ctrTitle"/>
          </p:nvPr>
        </p:nvSpPr>
        <p:spPr>
          <a:xfrm>
            <a:off x="539552" y="980728"/>
            <a:ext cx="8208516" cy="4824536"/>
          </a:xfrm>
          <a:solidFill>
            <a:schemeClr val="bg1"/>
          </a:solidFill>
          <a:ln w="57150" cmpd="thickThin">
            <a:solidFill>
              <a:srgbClr val="FF0000"/>
            </a:solidFill>
          </a:ln>
        </p:spPr>
        <p:txBody>
          <a:bodyPr/>
          <a:lstStyle/>
          <a:p>
            <a:pPr algn="ctr">
              <a:defRPr/>
            </a:pPr>
            <a:r>
              <a:rPr lang="it-IT" sz="2800" b="1" dirty="0" smtClean="0">
                <a:solidFill>
                  <a:srgbClr val="0070C0"/>
                </a:solidFill>
                <a:effectLst/>
              </a:rPr>
              <a:t/>
            </a:r>
            <a:br>
              <a:rPr lang="it-IT" sz="2800" b="1" dirty="0" smtClean="0">
                <a:solidFill>
                  <a:srgbClr val="0070C0"/>
                </a:solidFill>
                <a:effectLst/>
              </a:rPr>
            </a:br>
            <a:r>
              <a:rPr lang="it-IT" sz="2800" b="1" dirty="0" smtClean="0">
                <a:solidFill>
                  <a:srgbClr val="0070C0"/>
                </a:solidFill>
                <a:effectLst/>
                <a:ea typeface="Times New Roman" pitchFamily="18" charset="0"/>
                <a:cs typeface="Times New Roman" pitchFamily="18" charset="0"/>
              </a:rPr>
              <a:t>DPR 28 marzo 2013 n. 80</a:t>
            </a:r>
            <a:br>
              <a:rPr lang="it-IT" sz="2800" b="1" dirty="0" smtClean="0">
                <a:solidFill>
                  <a:srgbClr val="0070C0"/>
                </a:solidFill>
                <a:effectLst/>
                <a:ea typeface="Times New Roman" pitchFamily="18" charset="0"/>
                <a:cs typeface="Times New Roman" pitchFamily="18" charset="0"/>
              </a:rPr>
            </a:br>
            <a:r>
              <a:rPr lang="it-IT" sz="2800" b="1" dirty="0" smtClean="0">
                <a:solidFill>
                  <a:srgbClr val="0070C0"/>
                </a:solidFill>
                <a:effectLst/>
                <a:ea typeface="Times New Roman" pitchFamily="18" charset="0"/>
                <a:cs typeface="Times New Roman" pitchFamily="18" charset="0"/>
              </a:rPr>
              <a:t>(G.U. n. 155 del 4 luglio 2013)</a:t>
            </a:r>
            <a:br>
              <a:rPr lang="it-IT" sz="2800" b="1" dirty="0" smtClean="0">
                <a:solidFill>
                  <a:srgbClr val="0070C0"/>
                </a:solidFill>
                <a:effectLst/>
                <a:ea typeface="Times New Roman" pitchFamily="18" charset="0"/>
                <a:cs typeface="Times New Roman" pitchFamily="18" charset="0"/>
              </a:rPr>
            </a:br>
            <a:r>
              <a:rPr lang="it-IT" sz="2800" b="1" dirty="0" smtClean="0">
                <a:solidFill>
                  <a:srgbClr val="0070C0"/>
                </a:solidFill>
                <a:effectLst/>
                <a:ea typeface="Times New Roman" pitchFamily="18" charset="0"/>
                <a:cs typeface="Times New Roman" pitchFamily="18" charset="0"/>
              </a:rPr>
              <a:t/>
            </a:r>
            <a:br>
              <a:rPr lang="it-IT" sz="2800" b="1" dirty="0" smtClean="0">
                <a:solidFill>
                  <a:srgbClr val="0070C0"/>
                </a:solidFill>
                <a:effectLst/>
                <a:ea typeface="Times New Roman" pitchFamily="18" charset="0"/>
                <a:cs typeface="Times New Roman" pitchFamily="18" charset="0"/>
              </a:rPr>
            </a:br>
            <a:r>
              <a:rPr lang="it-IT" sz="2800" b="1" dirty="0" smtClean="0">
                <a:solidFill>
                  <a:srgbClr val="0070C0"/>
                </a:solidFill>
                <a:effectLst/>
                <a:ea typeface="Times New Roman" pitchFamily="18" charset="0"/>
                <a:cs typeface="Times New Roman" pitchFamily="18" charset="0"/>
              </a:rPr>
              <a:t/>
            </a:r>
            <a:br>
              <a:rPr lang="it-IT" sz="2800" b="1" dirty="0" smtClean="0">
                <a:solidFill>
                  <a:srgbClr val="0070C0"/>
                </a:solidFill>
                <a:effectLst/>
                <a:ea typeface="Times New Roman" pitchFamily="18" charset="0"/>
                <a:cs typeface="Times New Roman" pitchFamily="18" charset="0"/>
              </a:rPr>
            </a:br>
            <a:r>
              <a:rPr lang="it-IT" sz="2800" b="1" dirty="0" smtClean="0">
                <a:solidFill>
                  <a:srgbClr val="0070C0"/>
                </a:solidFill>
                <a:effectLst/>
              </a:rPr>
              <a:t>IL REGOLAMENTO SUL SISTEMA NAZIONALE </a:t>
            </a:r>
            <a:br>
              <a:rPr lang="it-IT" sz="2800" b="1" dirty="0" smtClean="0">
                <a:solidFill>
                  <a:srgbClr val="0070C0"/>
                </a:solidFill>
                <a:effectLst/>
              </a:rPr>
            </a:br>
            <a:r>
              <a:rPr lang="it-IT" sz="2800" b="1" dirty="0" err="1" smtClean="0">
                <a:solidFill>
                  <a:srgbClr val="0070C0"/>
                </a:solidFill>
                <a:effectLst/>
              </a:rPr>
              <a:t>DI</a:t>
            </a:r>
            <a:r>
              <a:rPr lang="it-IT" sz="2800" b="1" dirty="0" smtClean="0">
                <a:solidFill>
                  <a:srgbClr val="0070C0"/>
                </a:solidFill>
                <a:effectLst/>
              </a:rPr>
              <a:t> VALUTAZIONE </a:t>
            </a:r>
            <a:br>
              <a:rPr lang="it-IT" sz="2800" b="1" dirty="0" smtClean="0">
                <a:solidFill>
                  <a:srgbClr val="0070C0"/>
                </a:solidFill>
                <a:effectLst/>
              </a:rPr>
            </a:br>
            <a:r>
              <a:rPr lang="it-IT" sz="2800" b="1" dirty="0" smtClean="0">
                <a:solidFill>
                  <a:srgbClr val="0070C0"/>
                </a:solidFill>
                <a:effectLst/>
              </a:rPr>
              <a:t>IN MATERIA </a:t>
            </a:r>
            <a:r>
              <a:rPr lang="it-IT" sz="2800" b="1" dirty="0" err="1" smtClean="0">
                <a:solidFill>
                  <a:srgbClr val="0070C0"/>
                </a:solidFill>
                <a:effectLst/>
              </a:rPr>
              <a:t>DI</a:t>
            </a:r>
            <a:r>
              <a:rPr lang="it-IT" sz="2800" b="1" dirty="0" smtClean="0">
                <a:solidFill>
                  <a:srgbClr val="0070C0"/>
                </a:solidFill>
                <a:effectLst/>
              </a:rPr>
              <a:t> </a:t>
            </a:r>
            <a:br>
              <a:rPr lang="it-IT" sz="2800" b="1" dirty="0" smtClean="0">
                <a:solidFill>
                  <a:srgbClr val="0070C0"/>
                </a:solidFill>
                <a:effectLst/>
              </a:rPr>
            </a:br>
            <a:r>
              <a:rPr lang="it-IT" sz="2800" b="1" dirty="0" smtClean="0">
                <a:solidFill>
                  <a:srgbClr val="0070C0"/>
                </a:solidFill>
                <a:effectLst/>
              </a:rPr>
              <a:t>ISTRUZIONE E FORMAZIONE</a:t>
            </a:r>
            <a:br>
              <a:rPr lang="it-IT" sz="2800" b="1" dirty="0" smtClean="0">
                <a:solidFill>
                  <a:srgbClr val="0070C0"/>
                </a:solidFill>
                <a:effectLst/>
              </a:rPr>
            </a:br>
            <a:r>
              <a:rPr lang="it-IT" sz="2800" b="1" dirty="0" smtClean="0">
                <a:solidFill>
                  <a:srgbClr val="0070C0"/>
                </a:solidFill>
                <a:effectLst/>
              </a:rPr>
              <a:t/>
            </a:r>
            <a:br>
              <a:rPr lang="it-IT" sz="2800" b="1" dirty="0" smtClean="0">
                <a:solidFill>
                  <a:srgbClr val="0070C0"/>
                </a:solidFill>
                <a:effectLst/>
              </a:rPr>
            </a:br>
            <a:r>
              <a:rPr lang="it-IT" sz="2800" b="1" dirty="0" smtClean="0">
                <a:solidFill>
                  <a:srgbClr val="0070C0"/>
                </a:solidFill>
                <a:effectLst/>
              </a:rPr>
              <a:t/>
            </a:r>
            <a:br>
              <a:rPr lang="it-IT" sz="2800" b="1" dirty="0" smtClean="0">
                <a:solidFill>
                  <a:srgbClr val="0070C0"/>
                </a:solidFill>
                <a:effectLst/>
              </a:rPr>
            </a:br>
            <a:endParaRPr lang="it-IT" sz="2800" b="1" dirty="0" smtClean="0">
              <a:solidFill>
                <a:srgbClr val="0070C0"/>
              </a:solidFill>
              <a:effectLst/>
              <a:latin typeface="Verdana"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395536" y="1052737"/>
            <a:ext cx="8424936" cy="5324535"/>
          </a:xfrm>
          <a:prstGeom prst="rect">
            <a:avLst/>
          </a:prstGeom>
          <a:solidFill>
            <a:schemeClr val="bg1"/>
          </a:solidFill>
        </p:spPr>
        <p:txBody>
          <a:bodyPr wrap="square">
            <a:spAutoFit/>
          </a:bodyPr>
          <a:lstStyle/>
          <a:p>
            <a:pPr algn="ctr" eaLnBrk="0" hangingPunct="0">
              <a:defRPr/>
            </a:pPr>
            <a:r>
              <a:rPr lang="it-IT" sz="2000" b="1" dirty="0" smtClean="0">
                <a:solidFill>
                  <a:srgbClr val="003399"/>
                </a:solidFill>
                <a:latin typeface="+mj-lt"/>
                <a:ea typeface="Times New Roman" pitchFamily="18" charset="0"/>
                <a:cs typeface="Times New Roman" pitchFamily="18" charset="0"/>
              </a:rPr>
              <a:t>DPR 28 marzo 2013 n. 80</a:t>
            </a:r>
          </a:p>
          <a:p>
            <a:pPr algn="ctr" eaLnBrk="0" hangingPunct="0">
              <a:defRPr/>
            </a:pPr>
            <a:r>
              <a:rPr lang="it-IT" sz="2000" dirty="0" smtClean="0">
                <a:solidFill>
                  <a:srgbClr val="003399"/>
                </a:solidFill>
                <a:ea typeface="Times New Roman" pitchFamily="18" charset="0"/>
                <a:cs typeface="Times New Roman" pitchFamily="18" charset="0"/>
              </a:rPr>
              <a:t>ART. 6</a:t>
            </a:r>
            <a:endParaRPr lang="it-IT" sz="2000" dirty="0" smtClean="0">
              <a:solidFill>
                <a:srgbClr val="003399"/>
              </a:solidFill>
            </a:endParaRPr>
          </a:p>
          <a:p>
            <a:pPr algn="ctr" eaLnBrk="0" hangingPunct="0">
              <a:defRPr/>
            </a:pPr>
            <a:r>
              <a:rPr lang="it-IT" sz="2000" i="1" dirty="0" smtClean="0">
                <a:solidFill>
                  <a:srgbClr val="003399"/>
                </a:solidFill>
                <a:ea typeface="Times New Roman" pitchFamily="18" charset="0"/>
                <a:cs typeface="Times New Roman" pitchFamily="18" charset="0"/>
              </a:rPr>
              <a:t>(Procedimento di valutazione)</a:t>
            </a:r>
            <a:endParaRPr lang="it-IT" sz="2000" dirty="0" smtClean="0">
              <a:solidFill>
                <a:srgbClr val="003399"/>
              </a:solidFill>
            </a:endParaRPr>
          </a:p>
          <a:p>
            <a:pPr>
              <a:defRPr/>
            </a:pPr>
            <a:endParaRPr lang="it-IT" sz="2000" b="1" dirty="0" smtClean="0">
              <a:solidFill>
                <a:srgbClr val="000099"/>
              </a:solidFill>
              <a:latin typeface="Arial" charset="0"/>
            </a:endParaRPr>
          </a:p>
          <a:p>
            <a:pPr>
              <a:defRPr/>
            </a:pPr>
            <a:r>
              <a:rPr lang="it-IT" sz="2000" b="1" dirty="0" smtClean="0">
                <a:solidFill>
                  <a:srgbClr val="000099"/>
                </a:solidFill>
                <a:latin typeface="Arial" charset="0"/>
              </a:rPr>
              <a:t>Ai </a:t>
            </a:r>
            <a:r>
              <a:rPr lang="it-IT" sz="2000" b="1" dirty="0">
                <a:solidFill>
                  <a:srgbClr val="000099"/>
                </a:solidFill>
                <a:latin typeface="Arial" charset="0"/>
              </a:rPr>
              <a:t>fini dell’articolo 2 (miglioramento) </a:t>
            </a:r>
            <a:r>
              <a:rPr lang="it-IT" sz="2000" dirty="0">
                <a:solidFill>
                  <a:srgbClr val="000099"/>
                </a:solidFill>
                <a:latin typeface="Arial" charset="0"/>
              </a:rPr>
              <a:t>il procedimento di valutazione delle istituzioni scolastiche si sviluppa, in modo da valorizzare il ruolo delle scuole nel processo di autovalutazione, sulla base dei protocolli di valutazione e delle scadenze temporali … </a:t>
            </a:r>
            <a:r>
              <a:rPr lang="it-IT" sz="2000" b="1" dirty="0">
                <a:solidFill>
                  <a:srgbClr val="000099"/>
                </a:solidFill>
                <a:latin typeface="Arial" charset="0"/>
              </a:rPr>
              <a:t>nelle seguenti fasi:</a:t>
            </a:r>
          </a:p>
          <a:p>
            <a:pPr>
              <a:defRPr/>
            </a:pPr>
            <a:endParaRPr lang="it-IT" sz="2000" b="1" dirty="0">
              <a:solidFill>
                <a:srgbClr val="000099"/>
              </a:solidFill>
              <a:latin typeface="Arial" charset="0"/>
            </a:endParaRPr>
          </a:p>
          <a:p>
            <a:pPr marL="457200" indent="-457200">
              <a:defRPr/>
            </a:pPr>
            <a:r>
              <a:rPr lang="it-IT" sz="2000" b="1" dirty="0">
                <a:solidFill>
                  <a:srgbClr val="000099"/>
                </a:solidFill>
                <a:latin typeface="+mj-lt"/>
              </a:rPr>
              <a:t>a) autovalutazione delle istituzioni scolastiche</a:t>
            </a:r>
          </a:p>
          <a:p>
            <a:pPr marL="457200" indent="-457200">
              <a:buFontTx/>
              <a:buAutoNum type="alphaLcParenR"/>
              <a:defRPr/>
            </a:pPr>
            <a:endParaRPr lang="it-IT" sz="2000" b="1" dirty="0">
              <a:solidFill>
                <a:srgbClr val="000099"/>
              </a:solidFill>
              <a:latin typeface="+mj-lt"/>
            </a:endParaRPr>
          </a:p>
          <a:p>
            <a:pPr>
              <a:defRPr/>
            </a:pPr>
            <a:r>
              <a:rPr lang="it-IT" sz="2000" b="1" dirty="0">
                <a:solidFill>
                  <a:srgbClr val="000099"/>
                </a:solidFill>
                <a:latin typeface="+mj-lt"/>
              </a:rPr>
              <a:t>b) valutazione esterna</a:t>
            </a:r>
          </a:p>
          <a:p>
            <a:pPr>
              <a:defRPr/>
            </a:pPr>
            <a:endParaRPr lang="it-IT" sz="2000" b="1" dirty="0">
              <a:solidFill>
                <a:srgbClr val="000099"/>
              </a:solidFill>
              <a:latin typeface="+mj-lt"/>
            </a:endParaRPr>
          </a:p>
          <a:p>
            <a:pPr>
              <a:defRPr/>
            </a:pPr>
            <a:r>
              <a:rPr lang="it-IT" sz="2000" b="1" dirty="0">
                <a:solidFill>
                  <a:srgbClr val="000099"/>
                </a:solidFill>
                <a:latin typeface="+mj-lt"/>
              </a:rPr>
              <a:t>c) azioni di miglioramento</a:t>
            </a:r>
          </a:p>
          <a:p>
            <a:pPr>
              <a:defRPr/>
            </a:pPr>
            <a:endParaRPr lang="it-IT" sz="2000" b="1" dirty="0">
              <a:solidFill>
                <a:srgbClr val="000099"/>
              </a:solidFill>
              <a:latin typeface="+mj-lt"/>
            </a:endParaRPr>
          </a:p>
          <a:p>
            <a:pPr>
              <a:defRPr/>
            </a:pPr>
            <a:r>
              <a:rPr lang="it-IT" sz="2000" b="1" dirty="0">
                <a:solidFill>
                  <a:srgbClr val="000099"/>
                </a:solidFill>
                <a:latin typeface="+mj-lt"/>
              </a:rPr>
              <a:t>d) rendicontazione sociale delle istituzioni scolastiche</a:t>
            </a:r>
          </a:p>
          <a:p>
            <a:pPr>
              <a:defRPr/>
            </a:pPr>
            <a:endParaRPr lang="it-IT" sz="2000" dirty="0">
              <a:solidFill>
                <a:srgbClr val="000099"/>
              </a:solidFill>
              <a:latin typeface="Arial"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6"/>
          <p:cNvSpPr txBox="1">
            <a:spLocks noChangeArrowheads="1"/>
          </p:cNvSpPr>
          <p:nvPr/>
        </p:nvSpPr>
        <p:spPr bwMode="auto">
          <a:xfrm>
            <a:off x="5334000" y="1447800"/>
            <a:ext cx="3063876" cy="1477328"/>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a:spAutoFit/>
          </a:bodyPr>
          <a:lstStyle/>
          <a:p>
            <a:pPr marL="1588" lvl="1" indent="-1588" algn="ctr">
              <a:tabLst>
                <a:tab pos="0" algn="l"/>
              </a:tabLst>
            </a:pPr>
            <a:r>
              <a:rPr lang="it-IT" b="1" dirty="0" smtClean="0"/>
              <a:t>Priorità </a:t>
            </a:r>
            <a:r>
              <a:rPr lang="it-IT" b="1" dirty="0"/>
              <a:t>strategiche del Sistema Nazionale di Valutazione per gli anni scolastici 2014/15, 2015/16 e 2016/17</a:t>
            </a:r>
          </a:p>
        </p:txBody>
      </p:sp>
      <p:sp>
        <p:nvSpPr>
          <p:cNvPr id="3" name="Freccia a destra 2"/>
          <p:cNvSpPr/>
          <p:nvPr/>
        </p:nvSpPr>
        <p:spPr>
          <a:xfrm>
            <a:off x="4267200" y="1905000"/>
            <a:ext cx="978408" cy="533400"/>
          </a:xfrm>
          <a:prstGeom prst="rightArrow">
            <a:avLst/>
          </a:prstGeom>
          <a:solidFill>
            <a:schemeClr val="accent3">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it-IT" dirty="0"/>
          </a:p>
        </p:txBody>
      </p:sp>
      <p:sp>
        <p:nvSpPr>
          <p:cNvPr id="11" name="Text Box 6"/>
          <p:cNvSpPr txBox="1">
            <a:spLocks noChangeArrowheads="1"/>
          </p:cNvSpPr>
          <p:nvPr/>
        </p:nvSpPr>
        <p:spPr bwMode="auto">
          <a:xfrm>
            <a:off x="609600" y="1981200"/>
            <a:ext cx="3352799" cy="400110"/>
          </a:xfrm>
          <a:prstGeom prst="rect">
            <a:avLst/>
          </a:prstGeom>
          <a:solidFill>
            <a:schemeClr val="accent3">
              <a:lumMod val="75000"/>
            </a:schemeClr>
          </a:solidFill>
          <a:ln>
            <a:headEnd/>
            <a:tailEnd/>
          </a:ln>
        </p:spPr>
        <p:style>
          <a:lnRef idx="3">
            <a:schemeClr val="lt1"/>
          </a:lnRef>
          <a:fillRef idx="1">
            <a:schemeClr val="accent3"/>
          </a:fillRef>
          <a:effectRef idx="1">
            <a:schemeClr val="accent3"/>
          </a:effectRef>
          <a:fontRef idx="minor">
            <a:schemeClr val="lt1"/>
          </a:fontRef>
        </p:style>
        <p:txBody>
          <a:bodyPr wrap="square">
            <a:spAutoFit/>
          </a:bodyPr>
          <a:lstStyle/>
          <a:p>
            <a:pPr marL="0" lvl="1" algn="ctr">
              <a:tabLst>
                <a:tab pos="0" algn="l"/>
              </a:tabLst>
            </a:pPr>
            <a:r>
              <a:rPr lang="it-IT" sz="2000" b="1" dirty="0" smtClean="0">
                <a:solidFill>
                  <a:schemeClr val="bg1"/>
                </a:solidFill>
              </a:rPr>
              <a:t>DM 18 settembre 2014,  </a:t>
            </a:r>
            <a:r>
              <a:rPr lang="it-IT" sz="2000" b="1" dirty="0">
                <a:solidFill>
                  <a:schemeClr val="bg1"/>
                </a:solidFill>
              </a:rPr>
              <a:t>n. 11 </a:t>
            </a:r>
            <a:endParaRPr lang="it-IT" sz="2000" b="1" dirty="0">
              <a:solidFill>
                <a:schemeClr val="bg1"/>
              </a:solidFill>
              <a:latin typeface="Arial Narrow" panose="020B0606020202030204" pitchFamily="34" charset="0"/>
            </a:endParaRPr>
          </a:p>
        </p:txBody>
      </p:sp>
      <p:sp>
        <p:nvSpPr>
          <p:cNvPr id="15" name="CasellaDiTesto 14"/>
          <p:cNvSpPr txBox="1"/>
          <p:nvPr/>
        </p:nvSpPr>
        <p:spPr>
          <a:xfrm>
            <a:off x="467544" y="3573016"/>
            <a:ext cx="8280920" cy="2308324"/>
          </a:xfrm>
          <a:prstGeom prst="rect">
            <a:avLst/>
          </a:prstGeom>
          <a:effectLst>
            <a:outerShdw blurRad="50800" dist="38100" dir="13500000" algn="br"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wrap="square" rtlCol="0">
            <a:spAutoFit/>
          </a:bodyPr>
          <a:lstStyle/>
          <a:p>
            <a:pPr lvl="0" algn="ctr"/>
            <a:r>
              <a:rPr lang="it-IT" sz="2400" b="1" dirty="0" smtClean="0">
                <a:solidFill>
                  <a:schemeClr val="tx1"/>
                </a:solidFill>
              </a:rPr>
              <a:t>PRIORITA’ STRATEGICHE DELLA VALUTAZIONE</a:t>
            </a:r>
            <a:endParaRPr lang="it-IT" sz="2400" dirty="0" smtClean="0">
              <a:solidFill>
                <a:schemeClr val="tx1"/>
              </a:solidFill>
            </a:endParaRPr>
          </a:p>
          <a:p>
            <a:endParaRPr lang="it-IT" sz="2400" dirty="0" smtClean="0">
              <a:solidFill>
                <a:schemeClr val="tx1"/>
              </a:solidFill>
            </a:endParaRPr>
          </a:p>
          <a:p>
            <a:pPr algn="just"/>
            <a:r>
              <a:rPr lang="it-IT" sz="2400" i="1" dirty="0" smtClean="0">
                <a:solidFill>
                  <a:schemeClr val="tx1"/>
                </a:solidFill>
              </a:rPr>
              <a:t>«Per il prossimo triennio la valutazione del sistema educativo di istruzione è caratterizzata dalla </a:t>
            </a:r>
            <a:r>
              <a:rPr lang="it-IT" sz="2400" b="1" i="1" dirty="0" smtClean="0">
                <a:solidFill>
                  <a:schemeClr val="tx1"/>
                </a:solidFill>
              </a:rPr>
              <a:t>progressiva introduzione nelle istituzioni scolastiche del procedimento di valutazione</a:t>
            </a:r>
            <a:r>
              <a:rPr lang="it-IT" sz="2400" i="1" dirty="0" smtClean="0">
                <a:solidFill>
                  <a:schemeClr val="tx1"/>
                </a:solidFill>
              </a:rPr>
              <a:t>, secondo le fasi previste dall’articolo 6, comma 1, del Regolamento».</a:t>
            </a:r>
          </a:p>
        </p:txBody>
      </p:sp>
    </p:spTree>
    <p:extLst>
      <p:ext uri="{BB962C8B-B14F-4D97-AF65-F5344CB8AC3E}">
        <p14:creationId xmlns="" xmlns:p14="http://schemas.microsoft.com/office/powerpoint/2010/main" val="2999236635"/>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539552" y="1268760"/>
            <a:ext cx="7993063" cy="1938337"/>
          </a:xfrm>
          <a:prstGeom prst="rect">
            <a:avLst/>
          </a:prstGeom>
          <a:solidFill>
            <a:schemeClr val="bg1"/>
          </a:solidFill>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it-IT" sz="2000" b="1" dirty="0">
                <a:solidFill>
                  <a:srgbClr val="000099"/>
                </a:solidFill>
              </a:rPr>
              <a:t>Art. 6: procedimento di valutazione</a:t>
            </a:r>
          </a:p>
          <a:p>
            <a:pPr algn="ctr" fontAlgn="auto">
              <a:spcBef>
                <a:spcPts val="0"/>
              </a:spcBef>
              <a:spcAft>
                <a:spcPts val="0"/>
              </a:spcAft>
              <a:defRPr/>
            </a:pPr>
            <a:endParaRPr lang="it-IT" sz="2000" b="1" dirty="0">
              <a:solidFill>
                <a:srgbClr val="000099"/>
              </a:solidFill>
            </a:endParaRPr>
          </a:p>
          <a:p>
            <a:pPr marL="514350" indent="-514350" algn="just" fontAlgn="auto">
              <a:spcBef>
                <a:spcPts val="0"/>
              </a:spcBef>
              <a:spcAft>
                <a:spcPts val="0"/>
              </a:spcAft>
              <a:buFontTx/>
              <a:buAutoNum type="alphaLcPeriod"/>
              <a:defRPr/>
            </a:pPr>
            <a:r>
              <a:rPr lang="it-IT" sz="2000" b="1" u="sng" dirty="0">
                <a:solidFill>
                  <a:srgbClr val="000099"/>
                </a:solidFill>
              </a:rPr>
              <a:t>Autovalutazione delle istituzioni scolastiche (R.A.)</a:t>
            </a:r>
          </a:p>
          <a:p>
            <a:pPr marL="514350" indent="-514350" algn="just" fontAlgn="auto">
              <a:spcBef>
                <a:spcPts val="0"/>
              </a:spcBef>
              <a:spcAft>
                <a:spcPts val="0"/>
              </a:spcAft>
              <a:buFontTx/>
              <a:buAutoNum type="alphaLcPeriod"/>
              <a:defRPr/>
            </a:pPr>
            <a:r>
              <a:rPr lang="it-IT" sz="2000" dirty="0">
                <a:solidFill>
                  <a:srgbClr val="000099"/>
                </a:solidFill>
              </a:rPr>
              <a:t>Valutazione esterna</a:t>
            </a:r>
          </a:p>
          <a:p>
            <a:pPr marL="514350" indent="-514350" algn="just" fontAlgn="auto">
              <a:spcBef>
                <a:spcPts val="0"/>
              </a:spcBef>
              <a:spcAft>
                <a:spcPts val="0"/>
              </a:spcAft>
              <a:buFontTx/>
              <a:buAutoNum type="alphaLcPeriod"/>
              <a:defRPr/>
            </a:pPr>
            <a:r>
              <a:rPr lang="it-IT" sz="2000" dirty="0">
                <a:solidFill>
                  <a:srgbClr val="000099"/>
                </a:solidFill>
              </a:rPr>
              <a:t>Azioni di  miglioramento</a:t>
            </a:r>
          </a:p>
          <a:p>
            <a:pPr marL="514350" indent="-514350" algn="just" fontAlgn="auto">
              <a:spcBef>
                <a:spcPts val="0"/>
              </a:spcBef>
              <a:spcAft>
                <a:spcPts val="0"/>
              </a:spcAft>
              <a:buFontTx/>
              <a:buAutoNum type="alphaLcPeriod"/>
              <a:defRPr/>
            </a:pPr>
            <a:r>
              <a:rPr lang="it-IT" sz="2000" dirty="0">
                <a:solidFill>
                  <a:srgbClr val="000099"/>
                </a:solidFill>
              </a:rPr>
              <a:t>Rendicontazione sociale</a:t>
            </a:r>
          </a:p>
        </p:txBody>
      </p:sp>
      <p:sp>
        <p:nvSpPr>
          <p:cNvPr id="4" name="CasellaDiTesto 3"/>
          <p:cNvSpPr txBox="1"/>
          <p:nvPr/>
        </p:nvSpPr>
        <p:spPr>
          <a:xfrm>
            <a:off x="457200" y="3505200"/>
            <a:ext cx="7993633" cy="2862322"/>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marL="457200" indent="-457200" algn="just">
              <a:buFont typeface="+mj-lt"/>
              <a:buAutoNum type="arabicPeriod"/>
              <a:defRPr/>
            </a:pPr>
            <a:r>
              <a:rPr lang="it-IT" sz="2000" i="1" dirty="0" smtClean="0">
                <a:solidFill>
                  <a:srgbClr val="000099"/>
                </a:solidFill>
                <a:latin typeface="Arial" charset="0"/>
              </a:rPr>
              <a:t>analisi e verifica del proprio servizio sulla base dei </a:t>
            </a:r>
            <a:r>
              <a:rPr lang="it-IT" sz="2000" b="1" i="1" dirty="0" smtClean="0">
                <a:solidFill>
                  <a:srgbClr val="000099"/>
                </a:solidFill>
                <a:latin typeface="Arial" charset="0"/>
              </a:rPr>
              <a:t>dati resi disponibili dal sistema informativo del Ministero</a:t>
            </a:r>
            <a:r>
              <a:rPr lang="it-IT" sz="2000" i="1" dirty="0" smtClean="0">
                <a:solidFill>
                  <a:srgbClr val="000099"/>
                </a:solidFill>
                <a:latin typeface="Arial" charset="0"/>
              </a:rPr>
              <a:t>, delle </a:t>
            </a:r>
            <a:r>
              <a:rPr lang="it-IT" sz="2000" b="1" i="1" dirty="0" smtClean="0">
                <a:solidFill>
                  <a:srgbClr val="000099"/>
                </a:solidFill>
                <a:latin typeface="Arial" charset="0"/>
              </a:rPr>
              <a:t>rilevazioni sugli apprendimenti </a:t>
            </a:r>
            <a:r>
              <a:rPr lang="it-IT" sz="2000" i="1" dirty="0" smtClean="0">
                <a:solidFill>
                  <a:srgbClr val="000099"/>
                </a:solidFill>
                <a:latin typeface="Arial" charset="0"/>
              </a:rPr>
              <a:t>e delle elaborazioni sul valore aggiunto restituite dall'Invalsi, oltre a </a:t>
            </a:r>
            <a:r>
              <a:rPr lang="it-IT" sz="2000" b="1" i="1" dirty="0" smtClean="0">
                <a:solidFill>
                  <a:srgbClr val="000099"/>
                </a:solidFill>
                <a:latin typeface="Arial" charset="0"/>
              </a:rPr>
              <a:t>ulteriori elementi significativi integrati dalla stessa scuola;</a:t>
            </a:r>
          </a:p>
          <a:p>
            <a:pPr marL="457200" indent="-457200" algn="just">
              <a:buFont typeface="+mj-lt"/>
              <a:buAutoNum type="arabicPeriod"/>
              <a:defRPr/>
            </a:pPr>
            <a:endParaRPr lang="it-IT" sz="2000" b="1" i="1" dirty="0" smtClean="0">
              <a:solidFill>
                <a:srgbClr val="000099"/>
              </a:solidFill>
              <a:latin typeface="Arial" charset="0"/>
            </a:endParaRPr>
          </a:p>
          <a:p>
            <a:pPr marL="457200" indent="-457200" algn="just">
              <a:buFont typeface="+mj-lt"/>
              <a:buAutoNum type="arabicPeriod"/>
              <a:defRPr/>
            </a:pPr>
            <a:r>
              <a:rPr lang="it-IT" sz="2000" i="1" dirty="0" smtClean="0">
                <a:solidFill>
                  <a:srgbClr val="000099"/>
                </a:solidFill>
                <a:latin typeface="Arial" charset="0"/>
              </a:rPr>
              <a:t>elaborazione di un </a:t>
            </a:r>
            <a:r>
              <a:rPr lang="it-IT" sz="2000" b="1" i="1" dirty="0" smtClean="0">
                <a:solidFill>
                  <a:srgbClr val="000099"/>
                </a:solidFill>
                <a:latin typeface="Arial" charset="0"/>
              </a:rPr>
              <a:t>rapporto di autovalutazione </a:t>
            </a:r>
            <a:r>
              <a:rPr lang="it-IT" sz="2000" i="1" dirty="0" smtClean="0">
                <a:solidFill>
                  <a:srgbClr val="000099"/>
                </a:solidFill>
                <a:latin typeface="Arial" charset="0"/>
              </a:rPr>
              <a:t>in formato elettronico, secondo un quadro di riferimento predisposto dall’Invalsi, e </a:t>
            </a:r>
            <a:r>
              <a:rPr lang="it-IT" sz="2000" b="1" i="1" dirty="0" smtClean="0">
                <a:solidFill>
                  <a:srgbClr val="000099"/>
                </a:solidFill>
                <a:latin typeface="Arial" charset="0"/>
              </a:rPr>
              <a:t>formulazione di un piano di miglioramento</a:t>
            </a:r>
            <a:r>
              <a:rPr lang="it-IT" sz="2000" i="1" dirty="0" smtClean="0">
                <a:solidFill>
                  <a:srgbClr val="000099"/>
                </a:solidFill>
                <a:latin typeface="Arial" charset="0"/>
              </a:rPr>
              <a:t>;</a:t>
            </a:r>
            <a:endParaRPr lang="it-IT" sz="2000" i="1" dirty="0">
              <a:solidFill>
                <a:srgbClr val="000099"/>
              </a:solidFill>
              <a:latin typeface="Arial" charset="0"/>
            </a:endParaRPr>
          </a:p>
        </p:txBody>
      </p:sp>
      <p:sp>
        <p:nvSpPr>
          <p:cNvPr id="5" name="Freccia in giù 4"/>
          <p:cNvSpPr/>
          <p:nvPr/>
        </p:nvSpPr>
        <p:spPr>
          <a:xfrm>
            <a:off x="4267200" y="3048000"/>
            <a:ext cx="647700" cy="554038"/>
          </a:xfrm>
          <a:prstGeom prst="downArrow">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2526</TotalTime>
  <Words>1503</Words>
  <Application>Microsoft Office PowerPoint</Application>
  <PresentationFormat>Presentazione su schermo (4:3)</PresentationFormat>
  <Paragraphs>349</Paragraphs>
  <Slides>41</Slides>
  <Notes>3</Notes>
  <HiddenSlides>0</HiddenSlides>
  <MMClips>0</MMClips>
  <ScaleCrop>false</ScaleCrop>
  <HeadingPairs>
    <vt:vector size="4" baseType="variant">
      <vt:variant>
        <vt:lpstr>Tema</vt:lpstr>
      </vt:variant>
      <vt:variant>
        <vt:i4>1</vt:i4>
      </vt:variant>
      <vt:variant>
        <vt:lpstr>Titoli diapositive</vt:lpstr>
      </vt:variant>
      <vt:variant>
        <vt:i4>41</vt:i4>
      </vt:variant>
    </vt:vector>
  </HeadingPairs>
  <TitlesOfParts>
    <vt:vector size="42" baseType="lpstr">
      <vt:lpstr>Office Theme</vt:lpstr>
      <vt:lpstr>Diapositiva 1</vt:lpstr>
      <vt:lpstr>Diapositiva 2</vt:lpstr>
      <vt:lpstr>Diapositiva 3</vt:lpstr>
      <vt:lpstr>Diapositiva 4</vt:lpstr>
      <vt:lpstr>Diapositiva 5</vt:lpstr>
      <vt:lpstr> DPR 28 marzo 2013 n. 80 (G.U. n. 155 del 4 luglio 2013)   IL REGOLAMENTO SUL SISTEMA NAZIONALE  DI VALUTAZIONE  IN MATERIA DI  ISTRUZIONE E FORMAZIONE   </vt:lpstr>
      <vt:lpstr>Diapositiva 7</vt:lpstr>
      <vt:lpstr>Diapositiva 8</vt:lpstr>
      <vt:lpstr>Diapositiva 9</vt:lpstr>
      <vt:lpstr>Diapositiva 10</vt:lpstr>
      <vt:lpstr>Diapositiva 11</vt:lpstr>
      <vt:lpstr>Le prossime tappe</vt:lpstr>
      <vt:lpstr>LA PIATTAFORMA UNITARIA</vt:lpstr>
      <vt:lpstr>Il disegno</vt:lpstr>
      <vt:lpstr>Alcuni criteri per “un buon RAV”</vt:lpstr>
      <vt:lpstr>Il RAV per le scuole</vt:lpstr>
      <vt:lpstr>Il RAV per …</vt:lpstr>
      <vt:lpstr>Il RAV per gli USR</vt:lpstr>
      <vt:lpstr>Diapositiva 19</vt:lpstr>
      <vt:lpstr>Diapositiva 20</vt:lpstr>
      <vt:lpstr>Alcuni criteri per “un buon RAV”</vt:lpstr>
      <vt:lpstr>Diapositiva 22</vt:lpstr>
      <vt:lpstr>Diapositiva 23</vt:lpstr>
      <vt:lpstr>Diapositiva 24</vt:lpstr>
      <vt:lpstr>Diapositiva 25</vt:lpstr>
      <vt:lpstr>Diapositiva 26</vt:lpstr>
      <vt:lpstr>Individuazione delle priorità </vt:lpstr>
      <vt:lpstr>Individuazione delle priorità </vt:lpstr>
      <vt:lpstr>La pubblicazione</vt:lpstr>
      <vt:lpstr>La pubblicazione</vt:lpstr>
      <vt:lpstr>  UNA LETTURA  CON VALORE PEDAGOGICO</vt:lpstr>
      <vt:lpstr>Diapositiva 32</vt:lpstr>
      <vt:lpstr>Percorre 200 metri di via Bertola e all’incrocio con via 20 Settembre svolta a sinistra; dopo aver camminato per 150 metri, raggiunge l’incrocio con via Pietro Micca. Da lì decide di tornare al punto di partenza per via Pietro Micca. Quanti metri all’incirca percorre al ritorno? □ A. 200 m □ B. 250 m □ C. 350 m  □ D. 600 m</vt:lpstr>
      <vt:lpstr>L’allievo</vt:lpstr>
      <vt:lpstr>Diapositiva 35</vt:lpstr>
      <vt:lpstr>Diapositiva 36</vt:lpstr>
      <vt:lpstr>Diapositiva 37</vt:lpstr>
      <vt:lpstr>Diapositiva 38</vt:lpstr>
      <vt:lpstr>Diapositiva 39</vt:lpstr>
      <vt:lpstr>In educazione non si raggiungono risultati  quando la velocità e la tecnica  contano più del tempo necessario e della sostanza</vt:lpstr>
      <vt:lpstr>Diapositiva 41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piattaforma di valutazione</dc:title>
  <dc:creator>Passaro, Saverio Francesco</dc:creator>
  <cp:lastModifiedBy>damiano</cp:lastModifiedBy>
  <cp:revision>182</cp:revision>
  <cp:lastPrinted>2015-02-04T12:04:53Z</cp:lastPrinted>
  <dcterms:created xsi:type="dcterms:W3CDTF">2006-08-16T00:00:00Z</dcterms:created>
  <dcterms:modified xsi:type="dcterms:W3CDTF">2015-06-02T06:45:46Z</dcterms:modified>
</cp:coreProperties>
</file>