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 id="2147483708" r:id="rId2"/>
  </p:sldMasterIdLst>
  <p:notesMasterIdLst>
    <p:notesMasterId r:id="rId34"/>
  </p:notesMasterIdLst>
  <p:sldIdLst>
    <p:sldId id="291" r:id="rId3"/>
    <p:sldId id="392" r:id="rId4"/>
    <p:sldId id="350" r:id="rId5"/>
    <p:sldId id="403" r:id="rId6"/>
    <p:sldId id="395" r:id="rId7"/>
    <p:sldId id="394" r:id="rId8"/>
    <p:sldId id="357" r:id="rId9"/>
    <p:sldId id="358" r:id="rId10"/>
    <p:sldId id="360" r:id="rId11"/>
    <p:sldId id="359" r:id="rId12"/>
    <p:sldId id="362" r:id="rId13"/>
    <p:sldId id="389" r:id="rId14"/>
    <p:sldId id="390" r:id="rId15"/>
    <p:sldId id="388" r:id="rId16"/>
    <p:sldId id="396" r:id="rId17"/>
    <p:sldId id="397" r:id="rId18"/>
    <p:sldId id="364" r:id="rId19"/>
    <p:sldId id="365" r:id="rId20"/>
    <p:sldId id="366" r:id="rId21"/>
    <p:sldId id="398" r:id="rId22"/>
    <p:sldId id="370" r:id="rId23"/>
    <p:sldId id="383" r:id="rId24"/>
    <p:sldId id="384" r:id="rId25"/>
    <p:sldId id="386" r:id="rId26"/>
    <p:sldId id="385" r:id="rId27"/>
    <p:sldId id="405" r:id="rId28"/>
    <p:sldId id="406" r:id="rId29"/>
    <p:sldId id="407" r:id="rId30"/>
    <p:sldId id="391" r:id="rId31"/>
    <p:sldId id="401" r:id="rId32"/>
    <p:sldId id="404" r:id="rId33"/>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00"/>
    <a:srgbClr val="006600"/>
    <a:srgbClr val="009900"/>
    <a:srgbClr val="66FF33"/>
    <a:srgbClr val="33CC33"/>
    <a:srgbClr val="D7E4BD"/>
    <a:srgbClr val="99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74" autoAdjust="0"/>
    <p:restoredTop sz="97312" autoAdjust="0"/>
  </p:normalViewPr>
  <p:slideViewPr>
    <p:cSldViewPr>
      <p:cViewPr>
        <p:scale>
          <a:sx n="66" d="100"/>
          <a:sy n="66" d="100"/>
        </p:scale>
        <p:origin x="-1314" y="-22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diagrams/_rels/data12.xml.rels><?xml version="1.0" encoding="UTF-8" standalone="yes"?>
<Relationships xmlns="http://schemas.openxmlformats.org/package/2006/relationships"><Relationship Id="rId1" Type="http://schemas.openxmlformats.org/officeDocument/2006/relationships/image" Target="../media/image14.jpeg"/></Relationships>
</file>

<file path=ppt/diagrams/_rels/drawing12.xml.rels><?xml version="1.0" encoding="UTF-8" standalone="yes"?>
<Relationships xmlns="http://schemas.openxmlformats.org/package/2006/relationships"><Relationship Id="rId1" Type="http://schemas.openxmlformats.org/officeDocument/2006/relationships/image" Target="../media/image1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43064E-CB14-4692-88AB-BDA079445380}"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it-IT"/>
        </a:p>
      </dgm:t>
    </dgm:pt>
    <dgm:pt modelId="{FB72348A-4460-4FFB-B88C-F5D405395989}">
      <dgm:prSet phldrT="[Testo]" custT="1"/>
      <dgm:spPr>
        <a:solidFill>
          <a:srgbClr val="33CC33">
            <a:alpha val="42000"/>
          </a:srgbClr>
        </a:solidFill>
      </dgm:spPr>
      <dgm:t>
        <a:bodyPr/>
        <a:lstStyle/>
        <a:p>
          <a:r>
            <a:rPr lang="it-IT" sz="2400" dirty="0" smtClean="0">
              <a:solidFill>
                <a:schemeClr val="tx1"/>
              </a:solidFill>
            </a:rPr>
            <a:t>Esiti degli studenti  (</a:t>
          </a:r>
          <a:r>
            <a:rPr lang="it-IT" sz="1800" dirty="0" smtClean="0">
              <a:solidFill>
                <a:schemeClr val="tx1"/>
              </a:solidFill>
            </a:rPr>
            <a:t>Risultati prove Invalsi)</a:t>
          </a:r>
          <a:endParaRPr lang="it-IT" sz="1800" dirty="0">
            <a:solidFill>
              <a:schemeClr val="tx1"/>
            </a:solidFill>
          </a:endParaRPr>
        </a:p>
      </dgm:t>
    </dgm:pt>
    <dgm:pt modelId="{F5B6E4BD-378D-4013-957A-43934A146FAD}" type="parTrans" cxnId="{011C995A-A80E-4168-997D-59D8CD95CD59}">
      <dgm:prSet/>
      <dgm:spPr/>
      <dgm:t>
        <a:bodyPr/>
        <a:lstStyle/>
        <a:p>
          <a:endParaRPr lang="it-IT"/>
        </a:p>
      </dgm:t>
    </dgm:pt>
    <dgm:pt modelId="{1E10A8A5-F6B5-42DF-9A50-FE38D99FD8CC}" type="sibTrans" cxnId="{011C995A-A80E-4168-997D-59D8CD95CD59}">
      <dgm:prSet/>
      <dgm:spPr/>
      <dgm:t>
        <a:bodyPr/>
        <a:lstStyle/>
        <a:p>
          <a:endParaRPr lang="it-IT"/>
        </a:p>
      </dgm:t>
    </dgm:pt>
    <dgm:pt modelId="{EE2872BB-86A2-4140-B24D-53F3DC298768}">
      <dgm:prSet phldrT="[Testo]"/>
      <dgm:spPr>
        <a:solidFill>
          <a:srgbClr val="00B050">
            <a:alpha val="48000"/>
          </a:srgbClr>
        </a:solidFill>
      </dgm:spPr>
      <dgm:t>
        <a:bodyPr/>
        <a:lstStyle/>
        <a:p>
          <a:r>
            <a:rPr lang="it-IT" dirty="0" smtClean="0">
              <a:solidFill>
                <a:schemeClr val="tx1"/>
              </a:solidFill>
            </a:rPr>
            <a:t>Descrizione delle priorità (</a:t>
          </a:r>
          <a:r>
            <a:rPr lang="it-IT" dirty="0" err="1" smtClean="0">
              <a:solidFill>
                <a:schemeClr val="tx1"/>
              </a:solidFill>
            </a:rPr>
            <a:t>max</a:t>
          </a:r>
          <a:r>
            <a:rPr lang="it-IT" dirty="0" smtClean="0">
              <a:solidFill>
                <a:schemeClr val="tx1"/>
              </a:solidFill>
            </a:rPr>
            <a:t> 150 caratteri spazi inclusi</a:t>
          </a:r>
          <a:endParaRPr lang="it-IT" dirty="0">
            <a:solidFill>
              <a:schemeClr val="tx1"/>
            </a:solidFill>
          </a:endParaRPr>
        </a:p>
      </dgm:t>
    </dgm:pt>
    <dgm:pt modelId="{8C1B2050-438D-4652-919E-383466701CBF}" type="parTrans" cxnId="{ED471A22-753E-4B64-BC00-DDDFF1EDA98D}">
      <dgm:prSet/>
      <dgm:spPr/>
      <dgm:t>
        <a:bodyPr/>
        <a:lstStyle/>
        <a:p>
          <a:endParaRPr lang="it-IT"/>
        </a:p>
      </dgm:t>
    </dgm:pt>
    <dgm:pt modelId="{AD42E694-B7D5-45FA-BCB7-01325344E5F2}" type="sibTrans" cxnId="{ED471A22-753E-4B64-BC00-DDDFF1EDA98D}">
      <dgm:prSet/>
      <dgm:spPr/>
      <dgm:t>
        <a:bodyPr/>
        <a:lstStyle/>
        <a:p>
          <a:endParaRPr lang="it-IT"/>
        </a:p>
      </dgm:t>
    </dgm:pt>
    <dgm:pt modelId="{A342D60D-367E-4290-ACEB-3F2E718E105E}">
      <dgm:prSet phldrT="[Testo]"/>
      <dgm:spPr>
        <a:noFill/>
      </dgm:spPr>
      <dgm:t>
        <a:bodyPr/>
        <a:lstStyle/>
        <a:p>
          <a:r>
            <a:rPr lang="it-IT" dirty="0" smtClean="0"/>
            <a:t>Uniformare i risultati della prova Invalsi di matematica per le seconde classi</a:t>
          </a:r>
          <a:endParaRPr lang="it-IT" dirty="0"/>
        </a:p>
      </dgm:t>
    </dgm:pt>
    <dgm:pt modelId="{EAC521AA-6D88-4511-983D-77843C77B6D0}" type="parTrans" cxnId="{FE410595-E684-402D-87B6-86841ED19F4A}">
      <dgm:prSet/>
      <dgm:spPr/>
      <dgm:t>
        <a:bodyPr/>
        <a:lstStyle/>
        <a:p>
          <a:endParaRPr lang="it-IT"/>
        </a:p>
      </dgm:t>
    </dgm:pt>
    <dgm:pt modelId="{2D4E5A6C-04FB-4110-834A-890749730460}" type="sibTrans" cxnId="{FE410595-E684-402D-87B6-86841ED19F4A}">
      <dgm:prSet/>
      <dgm:spPr/>
      <dgm:t>
        <a:bodyPr/>
        <a:lstStyle/>
        <a:p>
          <a:endParaRPr lang="it-IT"/>
        </a:p>
      </dgm:t>
    </dgm:pt>
    <dgm:pt modelId="{EF86BC5B-F4EF-40F5-8545-A7692B4B60AD}">
      <dgm:prSet phldrT="[Testo]"/>
      <dgm:spPr>
        <a:solidFill>
          <a:srgbClr val="00B050">
            <a:alpha val="42000"/>
          </a:srgbClr>
        </a:solidFill>
      </dgm:spPr>
      <dgm:t>
        <a:bodyPr/>
        <a:lstStyle/>
        <a:p>
          <a:r>
            <a:rPr lang="it-IT" dirty="0" smtClean="0">
              <a:solidFill>
                <a:schemeClr val="tx1"/>
              </a:solidFill>
            </a:rPr>
            <a:t>Descrizione del traguardo (</a:t>
          </a:r>
          <a:r>
            <a:rPr lang="it-IT" dirty="0" err="1" smtClean="0">
              <a:solidFill>
                <a:schemeClr val="tx1"/>
              </a:solidFill>
            </a:rPr>
            <a:t>max</a:t>
          </a:r>
          <a:r>
            <a:rPr lang="it-IT" dirty="0" smtClean="0">
              <a:solidFill>
                <a:schemeClr val="tx1"/>
              </a:solidFill>
            </a:rPr>
            <a:t> 150 caratteri spazi inclusi</a:t>
          </a:r>
          <a:r>
            <a:rPr lang="it-IT" dirty="0" smtClean="0"/>
            <a:t>)</a:t>
          </a:r>
          <a:endParaRPr lang="it-IT" dirty="0"/>
        </a:p>
      </dgm:t>
    </dgm:pt>
    <dgm:pt modelId="{BFF1F5F5-EA62-4DCE-AA7D-1F6273ACE5D8}" type="parTrans" cxnId="{E6FF9E81-65C2-40E9-89F7-7FD4F37F781A}">
      <dgm:prSet/>
      <dgm:spPr/>
      <dgm:t>
        <a:bodyPr/>
        <a:lstStyle/>
        <a:p>
          <a:endParaRPr lang="it-IT"/>
        </a:p>
      </dgm:t>
    </dgm:pt>
    <dgm:pt modelId="{5E434554-CA3A-4A98-96EB-F20738B6B35D}" type="sibTrans" cxnId="{E6FF9E81-65C2-40E9-89F7-7FD4F37F781A}">
      <dgm:prSet/>
      <dgm:spPr/>
      <dgm:t>
        <a:bodyPr/>
        <a:lstStyle/>
        <a:p>
          <a:endParaRPr lang="it-IT"/>
        </a:p>
      </dgm:t>
    </dgm:pt>
    <dgm:pt modelId="{119420C6-5E57-42CB-A737-E3947B3B681B}">
      <dgm:prSet phldrT="[Testo]"/>
      <dgm:spPr>
        <a:noFill/>
      </dgm:spPr>
      <dgm:t>
        <a:bodyPr/>
        <a:lstStyle/>
        <a:p>
          <a:r>
            <a:rPr lang="it-IT" dirty="0" smtClean="0"/>
            <a:t>Punteggio di ogni classe non inferiore a 5 pt rispetto alla media dell’Istituto. Mantenere la media uguale o superiore a quella nazionale</a:t>
          </a:r>
          <a:endParaRPr lang="it-IT" dirty="0"/>
        </a:p>
      </dgm:t>
    </dgm:pt>
    <dgm:pt modelId="{85A6FA46-9832-4A8E-ABF9-E91659C6E718}" type="parTrans" cxnId="{284F841C-0775-4E76-85BF-8CED4A8953D6}">
      <dgm:prSet/>
      <dgm:spPr/>
      <dgm:t>
        <a:bodyPr/>
        <a:lstStyle/>
        <a:p>
          <a:endParaRPr lang="it-IT"/>
        </a:p>
      </dgm:t>
    </dgm:pt>
    <dgm:pt modelId="{0826C784-0935-4C00-9D78-1C7FF18D6E13}" type="sibTrans" cxnId="{284F841C-0775-4E76-85BF-8CED4A8953D6}">
      <dgm:prSet/>
      <dgm:spPr/>
      <dgm:t>
        <a:bodyPr/>
        <a:lstStyle/>
        <a:p>
          <a:endParaRPr lang="it-IT"/>
        </a:p>
      </dgm:t>
    </dgm:pt>
    <dgm:pt modelId="{4D940E3F-C52D-42FF-B906-A3043BA89B45}" type="pres">
      <dgm:prSet presAssocID="{1843064E-CB14-4692-88AB-BDA079445380}" presName="Name0" presStyleCnt="0">
        <dgm:presLayoutVars>
          <dgm:dir/>
          <dgm:animLvl val="lvl"/>
          <dgm:resizeHandles val="exact"/>
        </dgm:presLayoutVars>
      </dgm:prSet>
      <dgm:spPr/>
      <dgm:t>
        <a:bodyPr/>
        <a:lstStyle/>
        <a:p>
          <a:endParaRPr lang="it-IT"/>
        </a:p>
      </dgm:t>
    </dgm:pt>
    <dgm:pt modelId="{20FF9C11-DBAE-4EE8-AB8B-53B74316273D}" type="pres">
      <dgm:prSet presAssocID="{FB72348A-4460-4FFB-B88C-F5D405395989}" presName="composite" presStyleCnt="0"/>
      <dgm:spPr/>
    </dgm:pt>
    <dgm:pt modelId="{99AA7AD1-51F0-46FD-8226-252E9160FD72}" type="pres">
      <dgm:prSet presAssocID="{FB72348A-4460-4FFB-B88C-F5D405395989}" presName="parTx" presStyleLbl="alignNode1" presStyleIdx="0" presStyleCnt="3">
        <dgm:presLayoutVars>
          <dgm:chMax val="0"/>
          <dgm:chPref val="0"/>
          <dgm:bulletEnabled val="1"/>
        </dgm:presLayoutVars>
      </dgm:prSet>
      <dgm:spPr/>
      <dgm:t>
        <a:bodyPr/>
        <a:lstStyle/>
        <a:p>
          <a:endParaRPr lang="it-IT"/>
        </a:p>
      </dgm:t>
    </dgm:pt>
    <dgm:pt modelId="{94989EF8-F5B7-4414-A439-449181B86C17}" type="pres">
      <dgm:prSet presAssocID="{FB72348A-4460-4FFB-B88C-F5D405395989}" presName="desTx" presStyleLbl="alignAccFollowNode1" presStyleIdx="0" presStyleCnt="3" custScaleY="100000">
        <dgm:presLayoutVars>
          <dgm:bulletEnabled val="1"/>
        </dgm:presLayoutVars>
      </dgm:prSet>
      <dgm:spPr>
        <a:noFill/>
      </dgm:spPr>
      <dgm:t>
        <a:bodyPr/>
        <a:lstStyle/>
        <a:p>
          <a:endParaRPr lang="it-IT"/>
        </a:p>
      </dgm:t>
    </dgm:pt>
    <dgm:pt modelId="{093BC818-461A-4796-BE39-5A21051F42D9}" type="pres">
      <dgm:prSet presAssocID="{1E10A8A5-F6B5-42DF-9A50-FE38D99FD8CC}" presName="space" presStyleCnt="0"/>
      <dgm:spPr/>
    </dgm:pt>
    <dgm:pt modelId="{93570E83-B788-4E6E-A6FB-79CCDB7CE9E3}" type="pres">
      <dgm:prSet presAssocID="{EE2872BB-86A2-4140-B24D-53F3DC298768}" presName="composite" presStyleCnt="0"/>
      <dgm:spPr/>
    </dgm:pt>
    <dgm:pt modelId="{20243251-B967-4021-96BD-ACEF75751916}" type="pres">
      <dgm:prSet presAssocID="{EE2872BB-86A2-4140-B24D-53F3DC298768}" presName="parTx" presStyleLbl="alignNode1" presStyleIdx="1" presStyleCnt="3">
        <dgm:presLayoutVars>
          <dgm:chMax val="0"/>
          <dgm:chPref val="0"/>
          <dgm:bulletEnabled val="1"/>
        </dgm:presLayoutVars>
      </dgm:prSet>
      <dgm:spPr/>
      <dgm:t>
        <a:bodyPr/>
        <a:lstStyle/>
        <a:p>
          <a:endParaRPr lang="it-IT"/>
        </a:p>
      </dgm:t>
    </dgm:pt>
    <dgm:pt modelId="{C39ADCB6-5DE3-4BE4-AC41-24AB18B9DDDC}" type="pres">
      <dgm:prSet presAssocID="{EE2872BB-86A2-4140-B24D-53F3DC298768}" presName="desTx" presStyleLbl="alignAccFollowNode1" presStyleIdx="1" presStyleCnt="3">
        <dgm:presLayoutVars>
          <dgm:bulletEnabled val="1"/>
        </dgm:presLayoutVars>
      </dgm:prSet>
      <dgm:spPr/>
      <dgm:t>
        <a:bodyPr/>
        <a:lstStyle/>
        <a:p>
          <a:endParaRPr lang="it-IT"/>
        </a:p>
      </dgm:t>
    </dgm:pt>
    <dgm:pt modelId="{EEEDDF9A-77E8-458C-9AD7-D7B5D8AB74AF}" type="pres">
      <dgm:prSet presAssocID="{AD42E694-B7D5-45FA-BCB7-01325344E5F2}" presName="space" presStyleCnt="0"/>
      <dgm:spPr/>
    </dgm:pt>
    <dgm:pt modelId="{D50F8A68-6523-4B80-88CC-EFBC9984EE89}" type="pres">
      <dgm:prSet presAssocID="{EF86BC5B-F4EF-40F5-8545-A7692B4B60AD}" presName="composite" presStyleCnt="0"/>
      <dgm:spPr/>
    </dgm:pt>
    <dgm:pt modelId="{87FC09B6-2AE8-45EA-8F04-BF67ECE3FD2F}" type="pres">
      <dgm:prSet presAssocID="{EF86BC5B-F4EF-40F5-8545-A7692B4B60AD}" presName="parTx" presStyleLbl="alignNode1" presStyleIdx="2" presStyleCnt="3" custScaleX="89551">
        <dgm:presLayoutVars>
          <dgm:chMax val="0"/>
          <dgm:chPref val="0"/>
          <dgm:bulletEnabled val="1"/>
        </dgm:presLayoutVars>
      </dgm:prSet>
      <dgm:spPr/>
      <dgm:t>
        <a:bodyPr/>
        <a:lstStyle/>
        <a:p>
          <a:endParaRPr lang="it-IT"/>
        </a:p>
      </dgm:t>
    </dgm:pt>
    <dgm:pt modelId="{281FBD00-6EE4-4200-96B5-86BFFE44D280}" type="pres">
      <dgm:prSet presAssocID="{EF86BC5B-F4EF-40F5-8545-A7692B4B60AD}" presName="desTx" presStyleLbl="alignAccFollowNode1" presStyleIdx="2" presStyleCnt="3">
        <dgm:presLayoutVars>
          <dgm:bulletEnabled val="1"/>
        </dgm:presLayoutVars>
      </dgm:prSet>
      <dgm:spPr/>
      <dgm:t>
        <a:bodyPr/>
        <a:lstStyle/>
        <a:p>
          <a:endParaRPr lang="it-IT"/>
        </a:p>
      </dgm:t>
    </dgm:pt>
  </dgm:ptLst>
  <dgm:cxnLst>
    <dgm:cxn modelId="{FE410595-E684-402D-87B6-86841ED19F4A}" srcId="{EE2872BB-86A2-4140-B24D-53F3DC298768}" destId="{A342D60D-367E-4290-ACEB-3F2E718E105E}" srcOrd="0" destOrd="0" parTransId="{EAC521AA-6D88-4511-983D-77843C77B6D0}" sibTransId="{2D4E5A6C-04FB-4110-834A-890749730460}"/>
    <dgm:cxn modelId="{ED471A22-753E-4B64-BC00-DDDFF1EDA98D}" srcId="{1843064E-CB14-4692-88AB-BDA079445380}" destId="{EE2872BB-86A2-4140-B24D-53F3DC298768}" srcOrd="1" destOrd="0" parTransId="{8C1B2050-438D-4652-919E-383466701CBF}" sibTransId="{AD42E694-B7D5-45FA-BCB7-01325344E5F2}"/>
    <dgm:cxn modelId="{77BEBDE8-8BE0-41BA-9254-C97BCFFF1348}" type="presOf" srcId="{A342D60D-367E-4290-ACEB-3F2E718E105E}" destId="{C39ADCB6-5DE3-4BE4-AC41-24AB18B9DDDC}" srcOrd="0" destOrd="0" presId="urn:microsoft.com/office/officeart/2005/8/layout/hList1"/>
    <dgm:cxn modelId="{36C1A658-AF2F-4304-A1B4-048B3AEDFE71}" type="presOf" srcId="{EF86BC5B-F4EF-40F5-8545-A7692B4B60AD}" destId="{87FC09B6-2AE8-45EA-8F04-BF67ECE3FD2F}" srcOrd="0" destOrd="0" presId="urn:microsoft.com/office/officeart/2005/8/layout/hList1"/>
    <dgm:cxn modelId="{807F28B3-2AAD-4074-8B5C-8CA5D9213E00}" type="presOf" srcId="{1843064E-CB14-4692-88AB-BDA079445380}" destId="{4D940E3F-C52D-42FF-B906-A3043BA89B45}" srcOrd="0" destOrd="0" presId="urn:microsoft.com/office/officeart/2005/8/layout/hList1"/>
    <dgm:cxn modelId="{011C995A-A80E-4168-997D-59D8CD95CD59}" srcId="{1843064E-CB14-4692-88AB-BDA079445380}" destId="{FB72348A-4460-4FFB-B88C-F5D405395989}" srcOrd="0" destOrd="0" parTransId="{F5B6E4BD-378D-4013-957A-43934A146FAD}" sibTransId="{1E10A8A5-F6B5-42DF-9A50-FE38D99FD8CC}"/>
    <dgm:cxn modelId="{284F841C-0775-4E76-85BF-8CED4A8953D6}" srcId="{EF86BC5B-F4EF-40F5-8545-A7692B4B60AD}" destId="{119420C6-5E57-42CB-A737-E3947B3B681B}" srcOrd="0" destOrd="0" parTransId="{85A6FA46-9832-4A8E-ABF9-E91659C6E718}" sibTransId="{0826C784-0935-4C00-9D78-1C7FF18D6E13}"/>
    <dgm:cxn modelId="{E6FF9E81-65C2-40E9-89F7-7FD4F37F781A}" srcId="{1843064E-CB14-4692-88AB-BDA079445380}" destId="{EF86BC5B-F4EF-40F5-8545-A7692B4B60AD}" srcOrd="2" destOrd="0" parTransId="{BFF1F5F5-EA62-4DCE-AA7D-1F6273ACE5D8}" sibTransId="{5E434554-CA3A-4A98-96EB-F20738B6B35D}"/>
    <dgm:cxn modelId="{8F926C4E-CFA5-4BB7-AD71-31B74E421EFB}" type="presOf" srcId="{FB72348A-4460-4FFB-B88C-F5D405395989}" destId="{99AA7AD1-51F0-46FD-8226-252E9160FD72}" srcOrd="0" destOrd="0" presId="urn:microsoft.com/office/officeart/2005/8/layout/hList1"/>
    <dgm:cxn modelId="{09587725-53B2-4582-B267-735325FE39F6}" type="presOf" srcId="{EE2872BB-86A2-4140-B24D-53F3DC298768}" destId="{20243251-B967-4021-96BD-ACEF75751916}" srcOrd="0" destOrd="0" presId="urn:microsoft.com/office/officeart/2005/8/layout/hList1"/>
    <dgm:cxn modelId="{2AFD0EF9-78DF-4314-92A0-126C35742A34}" type="presOf" srcId="{119420C6-5E57-42CB-A737-E3947B3B681B}" destId="{281FBD00-6EE4-4200-96B5-86BFFE44D280}" srcOrd="0" destOrd="0" presId="urn:microsoft.com/office/officeart/2005/8/layout/hList1"/>
    <dgm:cxn modelId="{CC0C1DAB-9630-4B93-8239-4BFE47992E46}" type="presParOf" srcId="{4D940E3F-C52D-42FF-B906-A3043BA89B45}" destId="{20FF9C11-DBAE-4EE8-AB8B-53B74316273D}" srcOrd="0" destOrd="0" presId="urn:microsoft.com/office/officeart/2005/8/layout/hList1"/>
    <dgm:cxn modelId="{2564DE85-A8B6-4947-A3C2-344E1235200B}" type="presParOf" srcId="{20FF9C11-DBAE-4EE8-AB8B-53B74316273D}" destId="{99AA7AD1-51F0-46FD-8226-252E9160FD72}" srcOrd="0" destOrd="0" presId="urn:microsoft.com/office/officeart/2005/8/layout/hList1"/>
    <dgm:cxn modelId="{C19F0107-C21B-4B71-89DF-F3795A442FDB}" type="presParOf" srcId="{20FF9C11-DBAE-4EE8-AB8B-53B74316273D}" destId="{94989EF8-F5B7-4414-A439-449181B86C17}" srcOrd="1" destOrd="0" presId="urn:microsoft.com/office/officeart/2005/8/layout/hList1"/>
    <dgm:cxn modelId="{D490412B-AA8F-44C4-96FC-617973596EE5}" type="presParOf" srcId="{4D940E3F-C52D-42FF-B906-A3043BA89B45}" destId="{093BC818-461A-4796-BE39-5A21051F42D9}" srcOrd="1" destOrd="0" presId="urn:microsoft.com/office/officeart/2005/8/layout/hList1"/>
    <dgm:cxn modelId="{451D40F3-E034-40CB-A26A-3670A448D183}" type="presParOf" srcId="{4D940E3F-C52D-42FF-B906-A3043BA89B45}" destId="{93570E83-B788-4E6E-A6FB-79CCDB7CE9E3}" srcOrd="2" destOrd="0" presId="urn:microsoft.com/office/officeart/2005/8/layout/hList1"/>
    <dgm:cxn modelId="{58A3761A-B8D2-471E-A9B3-4750D48D8D1B}" type="presParOf" srcId="{93570E83-B788-4E6E-A6FB-79CCDB7CE9E3}" destId="{20243251-B967-4021-96BD-ACEF75751916}" srcOrd="0" destOrd="0" presId="urn:microsoft.com/office/officeart/2005/8/layout/hList1"/>
    <dgm:cxn modelId="{00CF44D0-A373-4093-9F6E-B412481EE93D}" type="presParOf" srcId="{93570E83-B788-4E6E-A6FB-79CCDB7CE9E3}" destId="{C39ADCB6-5DE3-4BE4-AC41-24AB18B9DDDC}" srcOrd="1" destOrd="0" presId="urn:microsoft.com/office/officeart/2005/8/layout/hList1"/>
    <dgm:cxn modelId="{8369F50D-079B-4014-AB7A-4BD037972FF9}" type="presParOf" srcId="{4D940E3F-C52D-42FF-B906-A3043BA89B45}" destId="{EEEDDF9A-77E8-458C-9AD7-D7B5D8AB74AF}" srcOrd="3" destOrd="0" presId="urn:microsoft.com/office/officeart/2005/8/layout/hList1"/>
    <dgm:cxn modelId="{91632459-08C0-489A-9A6B-0DDD07D9A71D}" type="presParOf" srcId="{4D940E3F-C52D-42FF-B906-A3043BA89B45}" destId="{D50F8A68-6523-4B80-88CC-EFBC9984EE89}" srcOrd="4" destOrd="0" presId="urn:microsoft.com/office/officeart/2005/8/layout/hList1"/>
    <dgm:cxn modelId="{5141B3AC-B26A-47D3-9DEC-92DDD1B1F75D}" type="presParOf" srcId="{D50F8A68-6523-4B80-88CC-EFBC9984EE89}" destId="{87FC09B6-2AE8-45EA-8F04-BF67ECE3FD2F}" srcOrd="0" destOrd="0" presId="urn:microsoft.com/office/officeart/2005/8/layout/hList1"/>
    <dgm:cxn modelId="{1DF6EAD4-3B47-49C2-9E65-640FFD31F192}" type="presParOf" srcId="{D50F8A68-6523-4B80-88CC-EFBC9984EE89}" destId="{281FBD00-6EE4-4200-96B5-86BFFE44D280}" srcOrd="1" destOrd="0" presId="urn:microsoft.com/office/officeart/2005/8/layout/hList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0356B44-20C4-4F8E-AD99-B9A945281292}"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it-IT"/>
        </a:p>
      </dgm:t>
    </dgm:pt>
    <dgm:pt modelId="{455D6D9E-734B-401C-A676-7419CC822887}">
      <dgm:prSet phldrT="[Testo]" custT="1"/>
      <dgm:spPr>
        <a:solidFill>
          <a:srgbClr val="92D050">
            <a:alpha val="30000"/>
          </a:srgbClr>
        </a:solidFill>
      </dgm:spPr>
      <dgm:t>
        <a:bodyPr/>
        <a:lstStyle/>
        <a:p>
          <a:pPr algn="l"/>
          <a:r>
            <a:rPr lang="it-IT" sz="2800" dirty="0" smtClean="0">
              <a:solidFill>
                <a:schemeClr val="tx1"/>
              </a:solidFill>
            </a:rPr>
            <a:t>Sono state identificate le responsabilità relative al programma di miglioramento e ai relativi progetti, rispettando i criteri di trasparenza nell’assegnazione degli incarichi?</a:t>
          </a:r>
          <a:endParaRPr lang="it-IT" sz="2800" dirty="0">
            <a:solidFill>
              <a:schemeClr val="tx1"/>
            </a:solidFill>
          </a:endParaRPr>
        </a:p>
      </dgm:t>
    </dgm:pt>
    <dgm:pt modelId="{15ED03F9-91A4-48AA-BF96-32F5EB8ABD95}" type="parTrans" cxnId="{85F70686-83DE-4581-958E-1112EB842A04}">
      <dgm:prSet/>
      <dgm:spPr/>
      <dgm:t>
        <a:bodyPr/>
        <a:lstStyle/>
        <a:p>
          <a:endParaRPr lang="it-IT"/>
        </a:p>
      </dgm:t>
    </dgm:pt>
    <dgm:pt modelId="{175391ED-2695-43AA-B446-8F082818EA02}" type="sibTrans" cxnId="{85F70686-83DE-4581-958E-1112EB842A04}">
      <dgm:prSet/>
      <dgm:spPr/>
      <dgm:t>
        <a:bodyPr/>
        <a:lstStyle/>
        <a:p>
          <a:endParaRPr lang="it-IT"/>
        </a:p>
      </dgm:t>
    </dgm:pt>
    <dgm:pt modelId="{E24A1474-9496-492A-BA9D-B33D5C6E706D}">
      <dgm:prSet phldrT="[Testo]" custT="1"/>
      <dgm:spPr>
        <a:solidFill>
          <a:schemeClr val="accent3">
            <a:lumMod val="20000"/>
            <a:lumOff val="80000"/>
          </a:schemeClr>
        </a:solidFill>
      </dgm:spPr>
      <dgm:t>
        <a:bodyPr/>
        <a:lstStyle/>
        <a:p>
          <a:pPr algn="l"/>
          <a:r>
            <a:rPr lang="it-IT" sz="2400" dirty="0" smtClean="0">
              <a:solidFill>
                <a:schemeClr val="tx1"/>
              </a:solidFill>
            </a:rPr>
            <a:t>1) Nessuna evidenza di definizione delle responsabilità relative al programma e ai progetti</a:t>
          </a:r>
          <a:endParaRPr lang="it-IT" sz="2400" dirty="0">
            <a:solidFill>
              <a:schemeClr val="tx1"/>
            </a:solidFill>
          </a:endParaRPr>
        </a:p>
      </dgm:t>
    </dgm:pt>
    <dgm:pt modelId="{DF21C186-A60A-4DDC-AC91-FC9106548522}" type="parTrans" cxnId="{3BC5667B-9281-44C2-8B00-0371D86DE7D7}">
      <dgm:prSet/>
      <dgm:spPr/>
      <dgm:t>
        <a:bodyPr/>
        <a:lstStyle/>
        <a:p>
          <a:endParaRPr lang="it-IT"/>
        </a:p>
      </dgm:t>
    </dgm:pt>
    <dgm:pt modelId="{290C20ED-41A7-48AC-A9ED-4905DEFFE520}" type="sibTrans" cxnId="{3BC5667B-9281-44C2-8B00-0371D86DE7D7}">
      <dgm:prSet/>
      <dgm:spPr/>
      <dgm:t>
        <a:bodyPr/>
        <a:lstStyle/>
        <a:p>
          <a:endParaRPr lang="it-IT"/>
        </a:p>
      </dgm:t>
    </dgm:pt>
    <dgm:pt modelId="{FF7AFE0C-A76A-42A5-997D-7D57EFE73D1D}">
      <dgm:prSet phldrT="[Testo]" custT="1"/>
      <dgm:spPr>
        <a:solidFill>
          <a:schemeClr val="accent1">
            <a:lumMod val="20000"/>
            <a:lumOff val="80000"/>
          </a:schemeClr>
        </a:solidFill>
      </dgm:spPr>
      <dgm:t>
        <a:bodyPr/>
        <a:lstStyle/>
        <a:p>
          <a:r>
            <a:rPr lang="it-IT" sz="2400" dirty="0" smtClean="0">
              <a:solidFill>
                <a:schemeClr val="tx1"/>
              </a:solidFill>
            </a:rPr>
            <a:t>2) Alcune evidenze di definizione delle responsabilità, ma non è dimostrata la coerenza con i ruoli. Limitata evidenza di trasparenza</a:t>
          </a:r>
          <a:endParaRPr lang="it-IT" sz="2400" dirty="0">
            <a:solidFill>
              <a:schemeClr val="tx1"/>
            </a:solidFill>
          </a:endParaRPr>
        </a:p>
      </dgm:t>
    </dgm:pt>
    <dgm:pt modelId="{1F8C07EA-F72D-4410-8F9E-8D6079981EB4}" type="parTrans" cxnId="{5B3CF844-8022-4793-82E9-595446093017}">
      <dgm:prSet/>
      <dgm:spPr/>
      <dgm:t>
        <a:bodyPr/>
        <a:lstStyle/>
        <a:p>
          <a:endParaRPr lang="it-IT"/>
        </a:p>
      </dgm:t>
    </dgm:pt>
    <dgm:pt modelId="{E939E1BF-964C-42FC-B78B-7442ECC85562}" type="sibTrans" cxnId="{5B3CF844-8022-4793-82E9-595446093017}">
      <dgm:prSet/>
      <dgm:spPr/>
      <dgm:t>
        <a:bodyPr/>
        <a:lstStyle/>
        <a:p>
          <a:endParaRPr lang="it-IT"/>
        </a:p>
      </dgm:t>
    </dgm:pt>
    <dgm:pt modelId="{751EBCF2-EE7D-4553-9041-B407B6883E2A}">
      <dgm:prSet phldrT="[Testo]" custT="1"/>
      <dgm:spPr>
        <a:solidFill>
          <a:schemeClr val="accent6">
            <a:lumMod val="20000"/>
            <a:lumOff val="80000"/>
          </a:schemeClr>
        </a:solidFill>
      </dgm:spPr>
      <dgm:t>
        <a:bodyPr/>
        <a:lstStyle/>
        <a:p>
          <a:r>
            <a:rPr lang="it-IT" sz="2000" dirty="0" smtClean="0">
              <a:solidFill>
                <a:schemeClr val="tx1"/>
              </a:solidFill>
            </a:rPr>
            <a:t>3)Buone evidenze di definizione delle responsabilità. Gli incarichi sono stati comunicati garantendo trasparenza  e delega dei compiti. Il livello di responsabilità è adeguato e i ruoli sono adeguati con le attività da svolgere</a:t>
          </a:r>
          <a:endParaRPr lang="it-IT" sz="2400" dirty="0">
            <a:solidFill>
              <a:schemeClr val="tx1"/>
            </a:solidFill>
          </a:endParaRPr>
        </a:p>
      </dgm:t>
    </dgm:pt>
    <dgm:pt modelId="{9C38AE33-0C7D-4D57-821B-5D177646D872}" type="parTrans" cxnId="{8252A750-5777-46EE-9B72-03DDBC71DF66}">
      <dgm:prSet/>
      <dgm:spPr/>
      <dgm:t>
        <a:bodyPr/>
        <a:lstStyle/>
        <a:p>
          <a:endParaRPr lang="it-IT"/>
        </a:p>
      </dgm:t>
    </dgm:pt>
    <dgm:pt modelId="{4E9AD00B-B7D5-4B56-88CD-572FCBBD5ED9}" type="sibTrans" cxnId="{8252A750-5777-46EE-9B72-03DDBC71DF66}">
      <dgm:prSet/>
      <dgm:spPr/>
      <dgm:t>
        <a:bodyPr/>
        <a:lstStyle/>
        <a:p>
          <a:endParaRPr lang="it-IT"/>
        </a:p>
      </dgm:t>
    </dgm:pt>
    <dgm:pt modelId="{89F73C70-9B13-4984-90DC-0F19F95276BF}">
      <dgm:prSet custT="1"/>
      <dgm:spPr>
        <a:solidFill>
          <a:schemeClr val="accent4">
            <a:lumMod val="20000"/>
            <a:lumOff val="80000"/>
          </a:schemeClr>
        </a:solidFill>
      </dgm:spPr>
      <dgm:t>
        <a:bodyPr/>
        <a:lstStyle/>
        <a:p>
          <a:r>
            <a:rPr lang="it-IT" sz="2000" dirty="0" smtClean="0">
              <a:solidFill>
                <a:schemeClr val="tx1"/>
              </a:solidFill>
            </a:rPr>
            <a:t>4) Forti evidenze di definizioni delle responsabilità …..la delega è formalmente definita e comunicata a tutti i portatori di interesse per garantire trasparenza e favorire </a:t>
          </a:r>
          <a:r>
            <a:rPr lang="it-IT" sz="2400" dirty="0" smtClean="0">
              <a:solidFill>
                <a:schemeClr val="tx1"/>
              </a:solidFill>
            </a:rPr>
            <a:t>il </a:t>
          </a:r>
          <a:r>
            <a:rPr lang="it-IT" sz="2000" dirty="0" smtClean="0">
              <a:solidFill>
                <a:schemeClr val="tx1"/>
              </a:solidFill>
            </a:rPr>
            <a:t>coinvolgimento e la collaborazione</a:t>
          </a:r>
          <a:endParaRPr lang="it-IT" sz="2000" dirty="0">
            <a:solidFill>
              <a:schemeClr val="tx1"/>
            </a:solidFill>
          </a:endParaRPr>
        </a:p>
      </dgm:t>
    </dgm:pt>
    <dgm:pt modelId="{BD073C2D-FE2D-4E32-974F-17FD2966A143}" type="parTrans" cxnId="{7212B093-A914-4E08-AE73-651D39F8A8B2}">
      <dgm:prSet/>
      <dgm:spPr/>
      <dgm:t>
        <a:bodyPr/>
        <a:lstStyle/>
        <a:p>
          <a:endParaRPr lang="it-IT"/>
        </a:p>
      </dgm:t>
    </dgm:pt>
    <dgm:pt modelId="{5F00CCED-7F5E-41F4-A18C-75247B04BA03}" type="sibTrans" cxnId="{7212B093-A914-4E08-AE73-651D39F8A8B2}">
      <dgm:prSet/>
      <dgm:spPr/>
      <dgm:t>
        <a:bodyPr/>
        <a:lstStyle/>
        <a:p>
          <a:endParaRPr lang="it-IT"/>
        </a:p>
      </dgm:t>
    </dgm:pt>
    <dgm:pt modelId="{9D95ED03-22B4-4DFC-AB56-EB4CDE1C8237}" type="pres">
      <dgm:prSet presAssocID="{40356B44-20C4-4F8E-AD99-B9A945281292}" presName="composite" presStyleCnt="0">
        <dgm:presLayoutVars>
          <dgm:chMax val="1"/>
          <dgm:dir/>
          <dgm:resizeHandles val="exact"/>
        </dgm:presLayoutVars>
      </dgm:prSet>
      <dgm:spPr/>
      <dgm:t>
        <a:bodyPr/>
        <a:lstStyle/>
        <a:p>
          <a:endParaRPr lang="it-IT"/>
        </a:p>
      </dgm:t>
    </dgm:pt>
    <dgm:pt modelId="{50A39407-5F22-4AA5-8743-7F256AB280A9}" type="pres">
      <dgm:prSet presAssocID="{455D6D9E-734B-401C-A676-7419CC822887}" presName="roof" presStyleLbl="dkBgShp" presStyleIdx="0" presStyleCnt="2" custLinFactNeighborY="-17544"/>
      <dgm:spPr/>
      <dgm:t>
        <a:bodyPr/>
        <a:lstStyle/>
        <a:p>
          <a:endParaRPr lang="it-IT"/>
        </a:p>
      </dgm:t>
    </dgm:pt>
    <dgm:pt modelId="{54EA207C-79D3-4862-A214-F8A7C698B9B8}" type="pres">
      <dgm:prSet presAssocID="{455D6D9E-734B-401C-A676-7419CC822887}" presName="pillars" presStyleCnt="0"/>
      <dgm:spPr/>
    </dgm:pt>
    <dgm:pt modelId="{41B5EFB2-E3F9-4FE9-BAE7-2D904DE69912}" type="pres">
      <dgm:prSet presAssocID="{455D6D9E-734B-401C-A676-7419CC822887}" presName="pillar1" presStyleLbl="node1" presStyleIdx="0" presStyleCnt="4">
        <dgm:presLayoutVars>
          <dgm:bulletEnabled val="1"/>
        </dgm:presLayoutVars>
      </dgm:prSet>
      <dgm:spPr/>
      <dgm:t>
        <a:bodyPr/>
        <a:lstStyle/>
        <a:p>
          <a:endParaRPr lang="it-IT"/>
        </a:p>
      </dgm:t>
    </dgm:pt>
    <dgm:pt modelId="{88C17565-03AA-4A31-8004-53EF8A910389}" type="pres">
      <dgm:prSet presAssocID="{FF7AFE0C-A76A-42A5-997D-7D57EFE73D1D}" presName="pillarX" presStyleLbl="node1" presStyleIdx="1" presStyleCnt="4">
        <dgm:presLayoutVars>
          <dgm:bulletEnabled val="1"/>
        </dgm:presLayoutVars>
      </dgm:prSet>
      <dgm:spPr/>
      <dgm:t>
        <a:bodyPr/>
        <a:lstStyle/>
        <a:p>
          <a:endParaRPr lang="it-IT"/>
        </a:p>
      </dgm:t>
    </dgm:pt>
    <dgm:pt modelId="{59D9870D-D305-485F-9848-58871518461F}" type="pres">
      <dgm:prSet presAssocID="{751EBCF2-EE7D-4553-9041-B407B6883E2A}" presName="pillarX" presStyleLbl="node1" presStyleIdx="2" presStyleCnt="4">
        <dgm:presLayoutVars>
          <dgm:bulletEnabled val="1"/>
        </dgm:presLayoutVars>
      </dgm:prSet>
      <dgm:spPr/>
      <dgm:t>
        <a:bodyPr/>
        <a:lstStyle/>
        <a:p>
          <a:endParaRPr lang="it-IT"/>
        </a:p>
      </dgm:t>
    </dgm:pt>
    <dgm:pt modelId="{08C834C3-F25B-45C8-A3D8-02F0E138D7F4}" type="pres">
      <dgm:prSet presAssocID="{89F73C70-9B13-4984-90DC-0F19F95276BF}" presName="pillarX" presStyleLbl="node1" presStyleIdx="3" presStyleCnt="4" custLinFactNeighborY="330">
        <dgm:presLayoutVars>
          <dgm:bulletEnabled val="1"/>
        </dgm:presLayoutVars>
      </dgm:prSet>
      <dgm:spPr/>
      <dgm:t>
        <a:bodyPr/>
        <a:lstStyle/>
        <a:p>
          <a:endParaRPr lang="it-IT"/>
        </a:p>
      </dgm:t>
    </dgm:pt>
    <dgm:pt modelId="{4A22AC6C-EF65-49C3-A86B-15840BB06096}" type="pres">
      <dgm:prSet presAssocID="{455D6D9E-734B-401C-A676-7419CC822887}" presName="base" presStyleLbl="dkBgShp" presStyleIdx="1" presStyleCnt="2"/>
      <dgm:spPr/>
    </dgm:pt>
  </dgm:ptLst>
  <dgm:cxnLst>
    <dgm:cxn modelId="{85F70686-83DE-4581-958E-1112EB842A04}" srcId="{40356B44-20C4-4F8E-AD99-B9A945281292}" destId="{455D6D9E-734B-401C-A676-7419CC822887}" srcOrd="0" destOrd="0" parTransId="{15ED03F9-91A4-48AA-BF96-32F5EB8ABD95}" sibTransId="{175391ED-2695-43AA-B446-8F082818EA02}"/>
    <dgm:cxn modelId="{54B9A053-ABEB-4041-9A9F-B57AF93DDE75}" type="presOf" srcId="{40356B44-20C4-4F8E-AD99-B9A945281292}" destId="{9D95ED03-22B4-4DFC-AB56-EB4CDE1C8237}" srcOrd="0" destOrd="0" presId="urn:microsoft.com/office/officeart/2005/8/layout/hList3"/>
    <dgm:cxn modelId="{4BE7D921-68E4-4593-AA62-6151744D1861}" type="presOf" srcId="{455D6D9E-734B-401C-A676-7419CC822887}" destId="{50A39407-5F22-4AA5-8743-7F256AB280A9}" srcOrd="0" destOrd="0" presId="urn:microsoft.com/office/officeart/2005/8/layout/hList3"/>
    <dgm:cxn modelId="{3BC5667B-9281-44C2-8B00-0371D86DE7D7}" srcId="{455D6D9E-734B-401C-A676-7419CC822887}" destId="{E24A1474-9496-492A-BA9D-B33D5C6E706D}" srcOrd="0" destOrd="0" parTransId="{DF21C186-A60A-4DDC-AC91-FC9106548522}" sibTransId="{290C20ED-41A7-48AC-A9ED-4905DEFFE520}"/>
    <dgm:cxn modelId="{8252A750-5777-46EE-9B72-03DDBC71DF66}" srcId="{455D6D9E-734B-401C-A676-7419CC822887}" destId="{751EBCF2-EE7D-4553-9041-B407B6883E2A}" srcOrd="2" destOrd="0" parTransId="{9C38AE33-0C7D-4D57-821B-5D177646D872}" sibTransId="{4E9AD00B-B7D5-4B56-88CD-572FCBBD5ED9}"/>
    <dgm:cxn modelId="{FF8989F1-B446-43FC-AE06-0644BDBA3401}" type="presOf" srcId="{89F73C70-9B13-4984-90DC-0F19F95276BF}" destId="{08C834C3-F25B-45C8-A3D8-02F0E138D7F4}" srcOrd="0" destOrd="0" presId="urn:microsoft.com/office/officeart/2005/8/layout/hList3"/>
    <dgm:cxn modelId="{1AD68B82-5D28-4611-8FB5-04ED75E6ACCA}" type="presOf" srcId="{FF7AFE0C-A76A-42A5-997D-7D57EFE73D1D}" destId="{88C17565-03AA-4A31-8004-53EF8A910389}" srcOrd="0" destOrd="0" presId="urn:microsoft.com/office/officeart/2005/8/layout/hList3"/>
    <dgm:cxn modelId="{5B3CF844-8022-4793-82E9-595446093017}" srcId="{455D6D9E-734B-401C-A676-7419CC822887}" destId="{FF7AFE0C-A76A-42A5-997D-7D57EFE73D1D}" srcOrd="1" destOrd="0" parTransId="{1F8C07EA-F72D-4410-8F9E-8D6079981EB4}" sibTransId="{E939E1BF-964C-42FC-B78B-7442ECC85562}"/>
    <dgm:cxn modelId="{7212B093-A914-4E08-AE73-651D39F8A8B2}" srcId="{455D6D9E-734B-401C-A676-7419CC822887}" destId="{89F73C70-9B13-4984-90DC-0F19F95276BF}" srcOrd="3" destOrd="0" parTransId="{BD073C2D-FE2D-4E32-974F-17FD2966A143}" sibTransId="{5F00CCED-7F5E-41F4-A18C-75247B04BA03}"/>
    <dgm:cxn modelId="{E975E67E-9DE4-4F8F-A7BE-AD4C1306C2F6}" type="presOf" srcId="{751EBCF2-EE7D-4553-9041-B407B6883E2A}" destId="{59D9870D-D305-485F-9848-58871518461F}" srcOrd="0" destOrd="0" presId="urn:microsoft.com/office/officeart/2005/8/layout/hList3"/>
    <dgm:cxn modelId="{571CB57D-4BF3-4410-BE85-27E73D854AF2}" type="presOf" srcId="{E24A1474-9496-492A-BA9D-B33D5C6E706D}" destId="{41B5EFB2-E3F9-4FE9-BAE7-2D904DE69912}" srcOrd="0" destOrd="0" presId="urn:microsoft.com/office/officeart/2005/8/layout/hList3"/>
    <dgm:cxn modelId="{D3AE9432-F69D-4873-8E03-FDABA671D867}" type="presParOf" srcId="{9D95ED03-22B4-4DFC-AB56-EB4CDE1C8237}" destId="{50A39407-5F22-4AA5-8743-7F256AB280A9}" srcOrd="0" destOrd="0" presId="urn:microsoft.com/office/officeart/2005/8/layout/hList3"/>
    <dgm:cxn modelId="{B3BEEE77-6D5B-453E-A080-E71283540C3A}" type="presParOf" srcId="{9D95ED03-22B4-4DFC-AB56-EB4CDE1C8237}" destId="{54EA207C-79D3-4862-A214-F8A7C698B9B8}" srcOrd="1" destOrd="0" presId="urn:microsoft.com/office/officeart/2005/8/layout/hList3"/>
    <dgm:cxn modelId="{2DDB9CE0-C08D-471F-A70D-700ACA94D83B}" type="presParOf" srcId="{54EA207C-79D3-4862-A214-F8A7C698B9B8}" destId="{41B5EFB2-E3F9-4FE9-BAE7-2D904DE69912}" srcOrd="0" destOrd="0" presId="urn:microsoft.com/office/officeart/2005/8/layout/hList3"/>
    <dgm:cxn modelId="{A6AF6656-C48F-4A9B-8DA1-D6FE5866F11B}" type="presParOf" srcId="{54EA207C-79D3-4862-A214-F8A7C698B9B8}" destId="{88C17565-03AA-4A31-8004-53EF8A910389}" srcOrd="1" destOrd="0" presId="urn:microsoft.com/office/officeart/2005/8/layout/hList3"/>
    <dgm:cxn modelId="{F1A0FB05-A3D5-44B1-9B3E-61565BC07E9A}" type="presParOf" srcId="{54EA207C-79D3-4862-A214-F8A7C698B9B8}" destId="{59D9870D-D305-485F-9848-58871518461F}" srcOrd="2" destOrd="0" presId="urn:microsoft.com/office/officeart/2005/8/layout/hList3"/>
    <dgm:cxn modelId="{2B5F2986-E593-466F-BABA-5DD18EBEAD1F}" type="presParOf" srcId="{54EA207C-79D3-4862-A214-F8A7C698B9B8}" destId="{08C834C3-F25B-45C8-A3D8-02F0E138D7F4}" srcOrd="3" destOrd="0" presId="urn:microsoft.com/office/officeart/2005/8/layout/hList3"/>
    <dgm:cxn modelId="{8A5A698D-ED0F-4D71-B8A2-DB711556EAA0}" type="presParOf" srcId="{9D95ED03-22B4-4DFC-AB56-EB4CDE1C8237}" destId="{4A22AC6C-EF65-49C3-A86B-15840BB06096}"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0356B44-20C4-4F8E-AD99-B9A945281292}"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it-IT"/>
        </a:p>
      </dgm:t>
    </dgm:pt>
    <dgm:pt modelId="{455D6D9E-734B-401C-A676-7419CC822887}">
      <dgm:prSet phldrT="[Testo]" custT="1"/>
      <dgm:spPr>
        <a:solidFill>
          <a:schemeClr val="accent6">
            <a:alpha val="59000"/>
          </a:schemeClr>
        </a:solidFill>
      </dgm:spPr>
      <dgm:t>
        <a:bodyPr/>
        <a:lstStyle/>
        <a:p>
          <a:pPr algn="l"/>
          <a:r>
            <a:rPr lang="it-IT" sz="2800" dirty="0" smtClean="0">
              <a:solidFill>
                <a:schemeClr val="tx1"/>
              </a:solidFill>
            </a:rPr>
            <a:t>E’ stato definito un sistema di monitoraggio per le azioni di miglioramento?</a:t>
          </a:r>
          <a:endParaRPr lang="it-IT" sz="2800" dirty="0">
            <a:solidFill>
              <a:schemeClr val="tx1"/>
            </a:solidFill>
          </a:endParaRPr>
        </a:p>
      </dgm:t>
    </dgm:pt>
    <dgm:pt modelId="{15ED03F9-91A4-48AA-BF96-32F5EB8ABD95}" type="parTrans" cxnId="{85F70686-83DE-4581-958E-1112EB842A04}">
      <dgm:prSet/>
      <dgm:spPr/>
      <dgm:t>
        <a:bodyPr/>
        <a:lstStyle/>
        <a:p>
          <a:endParaRPr lang="it-IT"/>
        </a:p>
      </dgm:t>
    </dgm:pt>
    <dgm:pt modelId="{175391ED-2695-43AA-B446-8F082818EA02}" type="sibTrans" cxnId="{85F70686-83DE-4581-958E-1112EB842A04}">
      <dgm:prSet/>
      <dgm:spPr/>
      <dgm:t>
        <a:bodyPr/>
        <a:lstStyle/>
        <a:p>
          <a:endParaRPr lang="it-IT"/>
        </a:p>
      </dgm:t>
    </dgm:pt>
    <dgm:pt modelId="{E24A1474-9496-492A-BA9D-B33D5C6E706D}">
      <dgm:prSet phldrT="[Testo]" custT="1"/>
      <dgm:spPr>
        <a:solidFill>
          <a:schemeClr val="accent3">
            <a:lumMod val="20000"/>
            <a:lumOff val="80000"/>
          </a:schemeClr>
        </a:solidFill>
      </dgm:spPr>
      <dgm:t>
        <a:bodyPr/>
        <a:lstStyle/>
        <a:p>
          <a:pPr algn="l"/>
          <a:r>
            <a:rPr lang="it-IT" sz="2400" dirty="0" smtClean="0">
              <a:solidFill>
                <a:schemeClr val="tx1"/>
              </a:solidFill>
            </a:rPr>
            <a:t>1) Alcune evidenze di monitoraggio e valutazione del piano di miglioramento, ma l’approccio non è chiaro o coerente</a:t>
          </a:r>
          <a:endParaRPr lang="it-IT" sz="2400" dirty="0">
            <a:solidFill>
              <a:schemeClr val="tx1"/>
            </a:solidFill>
          </a:endParaRPr>
        </a:p>
      </dgm:t>
    </dgm:pt>
    <dgm:pt modelId="{DF21C186-A60A-4DDC-AC91-FC9106548522}" type="parTrans" cxnId="{3BC5667B-9281-44C2-8B00-0371D86DE7D7}">
      <dgm:prSet/>
      <dgm:spPr/>
      <dgm:t>
        <a:bodyPr/>
        <a:lstStyle/>
        <a:p>
          <a:endParaRPr lang="it-IT"/>
        </a:p>
      </dgm:t>
    </dgm:pt>
    <dgm:pt modelId="{290C20ED-41A7-48AC-A9ED-4905DEFFE520}" type="sibTrans" cxnId="{3BC5667B-9281-44C2-8B00-0371D86DE7D7}">
      <dgm:prSet/>
      <dgm:spPr/>
      <dgm:t>
        <a:bodyPr/>
        <a:lstStyle/>
        <a:p>
          <a:endParaRPr lang="it-IT"/>
        </a:p>
      </dgm:t>
    </dgm:pt>
    <dgm:pt modelId="{FF7AFE0C-A76A-42A5-997D-7D57EFE73D1D}">
      <dgm:prSet phldrT="[Testo]" custT="1"/>
      <dgm:spPr>
        <a:solidFill>
          <a:schemeClr val="accent1">
            <a:lumMod val="20000"/>
            <a:lumOff val="80000"/>
          </a:schemeClr>
        </a:solidFill>
      </dgm:spPr>
      <dgm:t>
        <a:bodyPr/>
        <a:lstStyle/>
        <a:p>
          <a:r>
            <a:rPr lang="it-IT" sz="2400" dirty="0" smtClean="0">
              <a:solidFill>
                <a:schemeClr val="tx1"/>
              </a:solidFill>
            </a:rPr>
            <a:t>2) Buone evidenze </a:t>
          </a:r>
          <a:r>
            <a:rPr lang="it-IT" sz="2400" dirty="0" err="1" smtClean="0">
              <a:solidFill>
                <a:schemeClr val="tx1"/>
              </a:solidFill>
            </a:rPr>
            <a:t>dimonitoraggio</a:t>
          </a:r>
          <a:r>
            <a:rPr lang="it-IT" sz="2400" dirty="0" smtClean="0">
              <a:solidFill>
                <a:schemeClr val="tx1"/>
              </a:solidFill>
            </a:rPr>
            <a:t> e valutazione del piano di miglioramento . L’approccio è definito e coerente</a:t>
          </a:r>
          <a:endParaRPr lang="it-IT" sz="2400" dirty="0">
            <a:solidFill>
              <a:schemeClr val="tx1"/>
            </a:solidFill>
          </a:endParaRPr>
        </a:p>
      </dgm:t>
    </dgm:pt>
    <dgm:pt modelId="{1F8C07EA-F72D-4410-8F9E-8D6079981EB4}" type="parTrans" cxnId="{5B3CF844-8022-4793-82E9-595446093017}">
      <dgm:prSet/>
      <dgm:spPr/>
      <dgm:t>
        <a:bodyPr/>
        <a:lstStyle/>
        <a:p>
          <a:endParaRPr lang="it-IT"/>
        </a:p>
      </dgm:t>
    </dgm:pt>
    <dgm:pt modelId="{E939E1BF-964C-42FC-B78B-7442ECC85562}" type="sibTrans" cxnId="{5B3CF844-8022-4793-82E9-595446093017}">
      <dgm:prSet/>
      <dgm:spPr/>
      <dgm:t>
        <a:bodyPr/>
        <a:lstStyle/>
        <a:p>
          <a:endParaRPr lang="it-IT"/>
        </a:p>
      </dgm:t>
    </dgm:pt>
    <dgm:pt modelId="{751EBCF2-EE7D-4553-9041-B407B6883E2A}">
      <dgm:prSet phldrT="[Testo]" custT="1"/>
      <dgm:spPr>
        <a:solidFill>
          <a:schemeClr val="accent6">
            <a:lumMod val="20000"/>
            <a:lumOff val="80000"/>
          </a:schemeClr>
        </a:solidFill>
      </dgm:spPr>
      <dgm:t>
        <a:bodyPr/>
        <a:lstStyle/>
        <a:p>
          <a:r>
            <a:rPr lang="it-IT" sz="2000" dirty="0" smtClean="0">
              <a:solidFill>
                <a:schemeClr val="tx1"/>
              </a:solidFill>
            </a:rPr>
            <a:t>3) </a:t>
          </a:r>
          <a:r>
            <a:rPr lang="it-IT" sz="2400" dirty="0" smtClean="0">
              <a:solidFill>
                <a:schemeClr val="tx1"/>
              </a:solidFill>
            </a:rPr>
            <a:t>Chiare evidenze di monitoraggio e valutazione del piano di miglioramento, definito e formalizzato in modo chiaro</a:t>
          </a:r>
          <a:endParaRPr lang="it-IT" sz="2400" dirty="0">
            <a:solidFill>
              <a:schemeClr val="tx1"/>
            </a:solidFill>
          </a:endParaRPr>
        </a:p>
      </dgm:t>
    </dgm:pt>
    <dgm:pt modelId="{9C38AE33-0C7D-4D57-821B-5D177646D872}" type="parTrans" cxnId="{8252A750-5777-46EE-9B72-03DDBC71DF66}">
      <dgm:prSet/>
      <dgm:spPr/>
      <dgm:t>
        <a:bodyPr/>
        <a:lstStyle/>
        <a:p>
          <a:endParaRPr lang="it-IT"/>
        </a:p>
      </dgm:t>
    </dgm:pt>
    <dgm:pt modelId="{4E9AD00B-B7D5-4B56-88CD-572FCBBD5ED9}" type="sibTrans" cxnId="{8252A750-5777-46EE-9B72-03DDBC71DF66}">
      <dgm:prSet/>
      <dgm:spPr/>
      <dgm:t>
        <a:bodyPr/>
        <a:lstStyle/>
        <a:p>
          <a:endParaRPr lang="it-IT"/>
        </a:p>
      </dgm:t>
    </dgm:pt>
    <dgm:pt modelId="{89F73C70-9B13-4984-90DC-0F19F95276BF}">
      <dgm:prSet custT="1"/>
      <dgm:spPr>
        <a:solidFill>
          <a:schemeClr val="accent4">
            <a:lumMod val="20000"/>
            <a:lumOff val="80000"/>
          </a:schemeClr>
        </a:solidFill>
      </dgm:spPr>
      <dgm:t>
        <a:bodyPr/>
        <a:lstStyle/>
        <a:p>
          <a:r>
            <a:rPr lang="it-IT" sz="2400" dirty="0" smtClean="0">
              <a:solidFill>
                <a:schemeClr val="tx1"/>
              </a:solidFill>
            </a:rPr>
            <a:t>4) Forti evidenze di monitoraggio e valutazione del piano di miglioramento, definito e formalizzato in modo chiaro dettagliato</a:t>
          </a:r>
          <a:endParaRPr lang="it-IT" sz="2400" dirty="0">
            <a:solidFill>
              <a:schemeClr val="tx1"/>
            </a:solidFill>
          </a:endParaRPr>
        </a:p>
      </dgm:t>
    </dgm:pt>
    <dgm:pt modelId="{BD073C2D-FE2D-4E32-974F-17FD2966A143}" type="parTrans" cxnId="{7212B093-A914-4E08-AE73-651D39F8A8B2}">
      <dgm:prSet/>
      <dgm:spPr/>
      <dgm:t>
        <a:bodyPr/>
        <a:lstStyle/>
        <a:p>
          <a:endParaRPr lang="it-IT"/>
        </a:p>
      </dgm:t>
    </dgm:pt>
    <dgm:pt modelId="{5F00CCED-7F5E-41F4-A18C-75247B04BA03}" type="sibTrans" cxnId="{7212B093-A914-4E08-AE73-651D39F8A8B2}">
      <dgm:prSet/>
      <dgm:spPr/>
      <dgm:t>
        <a:bodyPr/>
        <a:lstStyle/>
        <a:p>
          <a:endParaRPr lang="it-IT"/>
        </a:p>
      </dgm:t>
    </dgm:pt>
    <dgm:pt modelId="{9D95ED03-22B4-4DFC-AB56-EB4CDE1C8237}" type="pres">
      <dgm:prSet presAssocID="{40356B44-20C4-4F8E-AD99-B9A945281292}" presName="composite" presStyleCnt="0">
        <dgm:presLayoutVars>
          <dgm:chMax val="1"/>
          <dgm:dir/>
          <dgm:resizeHandles val="exact"/>
        </dgm:presLayoutVars>
      </dgm:prSet>
      <dgm:spPr/>
      <dgm:t>
        <a:bodyPr/>
        <a:lstStyle/>
        <a:p>
          <a:endParaRPr lang="it-IT"/>
        </a:p>
      </dgm:t>
    </dgm:pt>
    <dgm:pt modelId="{50A39407-5F22-4AA5-8743-7F256AB280A9}" type="pres">
      <dgm:prSet presAssocID="{455D6D9E-734B-401C-A676-7419CC822887}" presName="roof" presStyleLbl="dkBgShp" presStyleIdx="0" presStyleCnt="2" custLinFactNeighborY="-17544"/>
      <dgm:spPr/>
      <dgm:t>
        <a:bodyPr/>
        <a:lstStyle/>
        <a:p>
          <a:endParaRPr lang="it-IT"/>
        </a:p>
      </dgm:t>
    </dgm:pt>
    <dgm:pt modelId="{54EA207C-79D3-4862-A214-F8A7C698B9B8}" type="pres">
      <dgm:prSet presAssocID="{455D6D9E-734B-401C-A676-7419CC822887}" presName="pillars" presStyleCnt="0"/>
      <dgm:spPr/>
    </dgm:pt>
    <dgm:pt modelId="{41B5EFB2-E3F9-4FE9-BAE7-2D904DE69912}" type="pres">
      <dgm:prSet presAssocID="{455D6D9E-734B-401C-A676-7419CC822887}" presName="pillar1" presStyleLbl="node1" presStyleIdx="0" presStyleCnt="4">
        <dgm:presLayoutVars>
          <dgm:bulletEnabled val="1"/>
        </dgm:presLayoutVars>
      </dgm:prSet>
      <dgm:spPr/>
      <dgm:t>
        <a:bodyPr/>
        <a:lstStyle/>
        <a:p>
          <a:endParaRPr lang="it-IT"/>
        </a:p>
      </dgm:t>
    </dgm:pt>
    <dgm:pt modelId="{88C17565-03AA-4A31-8004-53EF8A910389}" type="pres">
      <dgm:prSet presAssocID="{FF7AFE0C-A76A-42A5-997D-7D57EFE73D1D}" presName="pillarX" presStyleLbl="node1" presStyleIdx="1" presStyleCnt="4">
        <dgm:presLayoutVars>
          <dgm:bulletEnabled val="1"/>
        </dgm:presLayoutVars>
      </dgm:prSet>
      <dgm:spPr/>
      <dgm:t>
        <a:bodyPr/>
        <a:lstStyle/>
        <a:p>
          <a:endParaRPr lang="it-IT"/>
        </a:p>
      </dgm:t>
    </dgm:pt>
    <dgm:pt modelId="{59D9870D-D305-485F-9848-58871518461F}" type="pres">
      <dgm:prSet presAssocID="{751EBCF2-EE7D-4553-9041-B407B6883E2A}" presName="pillarX" presStyleLbl="node1" presStyleIdx="2" presStyleCnt="4">
        <dgm:presLayoutVars>
          <dgm:bulletEnabled val="1"/>
        </dgm:presLayoutVars>
      </dgm:prSet>
      <dgm:spPr/>
      <dgm:t>
        <a:bodyPr/>
        <a:lstStyle/>
        <a:p>
          <a:endParaRPr lang="it-IT"/>
        </a:p>
      </dgm:t>
    </dgm:pt>
    <dgm:pt modelId="{08C834C3-F25B-45C8-A3D8-02F0E138D7F4}" type="pres">
      <dgm:prSet presAssocID="{89F73C70-9B13-4984-90DC-0F19F95276BF}" presName="pillarX" presStyleLbl="node1" presStyleIdx="3" presStyleCnt="4">
        <dgm:presLayoutVars>
          <dgm:bulletEnabled val="1"/>
        </dgm:presLayoutVars>
      </dgm:prSet>
      <dgm:spPr/>
      <dgm:t>
        <a:bodyPr/>
        <a:lstStyle/>
        <a:p>
          <a:endParaRPr lang="it-IT"/>
        </a:p>
      </dgm:t>
    </dgm:pt>
    <dgm:pt modelId="{4A22AC6C-EF65-49C3-A86B-15840BB06096}" type="pres">
      <dgm:prSet presAssocID="{455D6D9E-734B-401C-A676-7419CC822887}" presName="base" presStyleLbl="dkBgShp" presStyleIdx="1" presStyleCnt="2"/>
      <dgm:spPr/>
    </dgm:pt>
  </dgm:ptLst>
  <dgm:cxnLst>
    <dgm:cxn modelId="{85F70686-83DE-4581-958E-1112EB842A04}" srcId="{40356B44-20C4-4F8E-AD99-B9A945281292}" destId="{455D6D9E-734B-401C-A676-7419CC822887}" srcOrd="0" destOrd="0" parTransId="{15ED03F9-91A4-48AA-BF96-32F5EB8ABD95}" sibTransId="{175391ED-2695-43AA-B446-8F082818EA02}"/>
    <dgm:cxn modelId="{62B2452A-89B9-4302-A2A3-4B6EC62857A4}" type="presOf" srcId="{455D6D9E-734B-401C-A676-7419CC822887}" destId="{50A39407-5F22-4AA5-8743-7F256AB280A9}" srcOrd="0" destOrd="0" presId="urn:microsoft.com/office/officeart/2005/8/layout/hList3"/>
    <dgm:cxn modelId="{BC468E35-F5DE-46D5-A6FE-9D9B0B6250BA}" type="presOf" srcId="{E24A1474-9496-492A-BA9D-B33D5C6E706D}" destId="{41B5EFB2-E3F9-4FE9-BAE7-2D904DE69912}" srcOrd="0" destOrd="0" presId="urn:microsoft.com/office/officeart/2005/8/layout/hList3"/>
    <dgm:cxn modelId="{59E383A2-ED15-41F0-8580-5B2020FE7DC9}" type="presOf" srcId="{751EBCF2-EE7D-4553-9041-B407B6883E2A}" destId="{59D9870D-D305-485F-9848-58871518461F}" srcOrd="0" destOrd="0" presId="urn:microsoft.com/office/officeart/2005/8/layout/hList3"/>
    <dgm:cxn modelId="{3BC5667B-9281-44C2-8B00-0371D86DE7D7}" srcId="{455D6D9E-734B-401C-A676-7419CC822887}" destId="{E24A1474-9496-492A-BA9D-B33D5C6E706D}" srcOrd="0" destOrd="0" parTransId="{DF21C186-A60A-4DDC-AC91-FC9106548522}" sibTransId="{290C20ED-41A7-48AC-A9ED-4905DEFFE520}"/>
    <dgm:cxn modelId="{8252A750-5777-46EE-9B72-03DDBC71DF66}" srcId="{455D6D9E-734B-401C-A676-7419CC822887}" destId="{751EBCF2-EE7D-4553-9041-B407B6883E2A}" srcOrd="2" destOrd="0" parTransId="{9C38AE33-0C7D-4D57-821B-5D177646D872}" sibTransId="{4E9AD00B-B7D5-4B56-88CD-572FCBBD5ED9}"/>
    <dgm:cxn modelId="{5B3CF844-8022-4793-82E9-595446093017}" srcId="{455D6D9E-734B-401C-A676-7419CC822887}" destId="{FF7AFE0C-A76A-42A5-997D-7D57EFE73D1D}" srcOrd="1" destOrd="0" parTransId="{1F8C07EA-F72D-4410-8F9E-8D6079981EB4}" sibTransId="{E939E1BF-964C-42FC-B78B-7442ECC85562}"/>
    <dgm:cxn modelId="{7212B093-A914-4E08-AE73-651D39F8A8B2}" srcId="{455D6D9E-734B-401C-A676-7419CC822887}" destId="{89F73C70-9B13-4984-90DC-0F19F95276BF}" srcOrd="3" destOrd="0" parTransId="{BD073C2D-FE2D-4E32-974F-17FD2966A143}" sibTransId="{5F00CCED-7F5E-41F4-A18C-75247B04BA03}"/>
    <dgm:cxn modelId="{8CA1F2D9-8CF4-4102-A36A-7F8083ACEACF}" type="presOf" srcId="{40356B44-20C4-4F8E-AD99-B9A945281292}" destId="{9D95ED03-22B4-4DFC-AB56-EB4CDE1C8237}" srcOrd="0" destOrd="0" presId="urn:microsoft.com/office/officeart/2005/8/layout/hList3"/>
    <dgm:cxn modelId="{E414FC2C-01ED-4B4A-AE13-B919F4610122}" type="presOf" srcId="{89F73C70-9B13-4984-90DC-0F19F95276BF}" destId="{08C834C3-F25B-45C8-A3D8-02F0E138D7F4}" srcOrd="0" destOrd="0" presId="urn:microsoft.com/office/officeart/2005/8/layout/hList3"/>
    <dgm:cxn modelId="{C2AA08C1-C7E9-4D76-8725-0B0AC3DA4821}" type="presOf" srcId="{FF7AFE0C-A76A-42A5-997D-7D57EFE73D1D}" destId="{88C17565-03AA-4A31-8004-53EF8A910389}" srcOrd="0" destOrd="0" presId="urn:microsoft.com/office/officeart/2005/8/layout/hList3"/>
    <dgm:cxn modelId="{70E87312-5743-4C38-939B-E80C4BB00F4D}" type="presParOf" srcId="{9D95ED03-22B4-4DFC-AB56-EB4CDE1C8237}" destId="{50A39407-5F22-4AA5-8743-7F256AB280A9}" srcOrd="0" destOrd="0" presId="urn:microsoft.com/office/officeart/2005/8/layout/hList3"/>
    <dgm:cxn modelId="{C3486C1A-52FE-4DBE-A685-FC7820918EA1}" type="presParOf" srcId="{9D95ED03-22B4-4DFC-AB56-EB4CDE1C8237}" destId="{54EA207C-79D3-4862-A214-F8A7C698B9B8}" srcOrd="1" destOrd="0" presId="urn:microsoft.com/office/officeart/2005/8/layout/hList3"/>
    <dgm:cxn modelId="{97E8FEE7-78EF-49D5-A44C-D9BB144515A6}" type="presParOf" srcId="{54EA207C-79D3-4862-A214-F8A7C698B9B8}" destId="{41B5EFB2-E3F9-4FE9-BAE7-2D904DE69912}" srcOrd="0" destOrd="0" presId="urn:microsoft.com/office/officeart/2005/8/layout/hList3"/>
    <dgm:cxn modelId="{705FFCAA-5E8C-401A-BE7C-4D8027A1BC3B}" type="presParOf" srcId="{54EA207C-79D3-4862-A214-F8A7C698B9B8}" destId="{88C17565-03AA-4A31-8004-53EF8A910389}" srcOrd="1" destOrd="0" presId="urn:microsoft.com/office/officeart/2005/8/layout/hList3"/>
    <dgm:cxn modelId="{2CAD90D4-8775-4023-AA7C-174001C8A245}" type="presParOf" srcId="{54EA207C-79D3-4862-A214-F8A7C698B9B8}" destId="{59D9870D-D305-485F-9848-58871518461F}" srcOrd="2" destOrd="0" presId="urn:microsoft.com/office/officeart/2005/8/layout/hList3"/>
    <dgm:cxn modelId="{BD22BE06-0DA4-478E-B5EE-7692EA53CA6A}" type="presParOf" srcId="{54EA207C-79D3-4862-A214-F8A7C698B9B8}" destId="{08C834C3-F25B-45C8-A3D8-02F0E138D7F4}" srcOrd="3" destOrd="0" presId="urn:microsoft.com/office/officeart/2005/8/layout/hList3"/>
    <dgm:cxn modelId="{860370EA-16EC-42BD-A07C-0E267B18632F}" type="presParOf" srcId="{9D95ED03-22B4-4DFC-AB56-EB4CDE1C8237}" destId="{4A22AC6C-EF65-49C3-A86B-15840BB06096}"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5CE2912-7E5D-40EB-9B7B-274B122CE9C2}"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it-IT"/>
        </a:p>
      </dgm:t>
    </dgm:pt>
    <dgm:pt modelId="{124DA47F-9A96-498F-AA9C-C8EFFB5A1D76}">
      <dgm:prSet phldrT="[Testo]" custT="1"/>
      <dgm:spPr>
        <a:blipFill rotWithShape="0">
          <a:blip xmlns:r="http://schemas.openxmlformats.org/officeDocument/2006/relationships" r:embed="rId1"/>
          <a:tile tx="0" ty="0" sx="100000" sy="100000" flip="none" algn="tl"/>
        </a:blipFill>
      </dgm:spPr>
      <dgm:t>
        <a:bodyPr/>
        <a:lstStyle/>
        <a:p>
          <a:r>
            <a:rPr lang="it-IT" sz="4000" dirty="0" smtClean="0">
              <a:solidFill>
                <a:srgbClr val="002060"/>
              </a:solidFill>
            </a:rPr>
            <a:t>Criticità</a:t>
          </a:r>
          <a:endParaRPr lang="it-IT" sz="4000" dirty="0">
            <a:solidFill>
              <a:srgbClr val="002060"/>
            </a:solidFill>
          </a:endParaRPr>
        </a:p>
      </dgm:t>
    </dgm:pt>
    <dgm:pt modelId="{5F9F99BC-9E72-4DAC-97DA-8ED3DDA1E710}" type="parTrans" cxnId="{DEEF1DBE-2D25-43A2-B536-C2914FAA87A1}">
      <dgm:prSet/>
      <dgm:spPr/>
      <dgm:t>
        <a:bodyPr/>
        <a:lstStyle/>
        <a:p>
          <a:endParaRPr lang="it-IT"/>
        </a:p>
      </dgm:t>
    </dgm:pt>
    <dgm:pt modelId="{8AB5D4CC-5530-4335-B087-F0CB30F98CC9}" type="sibTrans" cxnId="{DEEF1DBE-2D25-43A2-B536-C2914FAA87A1}">
      <dgm:prSet/>
      <dgm:spPr/>
      <dgm:t>
        <a:bodyPr/>
        <a:lstStyle/>
        <a:p>
          <a:endParaRPr lang="it-IT"/>
        </a:p>
      </dgm:t>
    </dgm:pt>
    <dgm:pt modelId="{A8CDC985-4394-47D2-B90A-9BC7AA36542D}">
      <dgm:prSet phldrT="[Testo]" custT="1"/>
      <dgm:spPr/>
      <dgm:t>
        <a:bodyPr/>
        <a:lstStyle/>
        <a:p>
          <a:r>
            <a:rPr lang="it-IT" sz="2400" dirty="0" smtClean="0">
              <a:solidFill>
                <a:srgbClr val="002060"/>
              </a:solidFill>
            </a:rPr>
            <a:t>Assenza di risorse</a:t>
          </a:r>
          <a:endParaRPr lang="it-IT" sz="2400" dirty="0">
            <a:solidFill>
              <a:srgbClr val="002060"/>
            </a:solidFill>
          </a:endParaRPr>
        </a:p>
      </dgm:t>
    </dgm:pt>
    <dgm:pt modelId="{EF4F5811-A7D9-4A26-BDDB-A621CAEF8F0F}" type="parTrans" cxnId="{FB45BFE2-F5E3-4B3E-B5D8-1A0596D2B0AA}">
      <dgm:prSet/>
      <dgm:spPr/>
      <dgm:t>
        <a:bodyPr/>
        <a:lstStyle/>
        <a:p>
          <a:endParaRPr lang="it-IT"/>
        </a:p>
      </dgm:t>
    </dgm:pt>
    <dgm:pt modelId="{91F072B8-4CAF-4CBA-9BC0-1EC7C2312E44}" type="sibTrans" cxnId="{FB45BFE2-F5E3-4B3E-B5D8-1A0596D2B0AA}">
      <dgm:prSet/>
      <dgm:spPr/>
      <dgm:t>
        <a:bodyPr/>
        <a:lstStyle/>
        <a:p>
          <a:endParaRPr lang="it-IT"/>
        </a:p>
      </dgm:t>
    </dgm:pt>
    <dgm:pt modelId="{808D7FBA-2E37-4736-9B8B-B7AE34C7A3AA}">
      <dgm:prSet phldrT="[Testo]" custT="1"/>
      <dgm:spPr/>
      <dgm:t>
        <a:bodyPr/>
        <a:lstStyle/>
        <a:p>
          <a:r>
            <a:rPr lang="it-IT" sz="2400" dirty="0" smtClean="0">
              <a:solidFill>
                <a:srgbClr val="002060"/>
              </a:solidFill>
            </a:rPr>
            <a:t>Isolamento</a:t>
          </a:r>
          <a:endParaRPr lang="it-IT" sz="2400" dirty="0">
            <a:solidFill>
              <a:srgbClr val="002060"/>
            </a:solidFill>
          </a:endParaRPr>
        </a:p>
      </dgm:t>
    </dgm:pt>
    <dgm:pt modelId="{C745803A-7BFA-4BDC-A937-58813728985C}" type="parTrans" cxnId="{E97509AE-E3FF-46C8-A92E-60982CE7F763}">
      <dgm:prSet/>
      <dgm:spPr/>
      <dgm:t>
        <a:bodyPr/>
        <a:lstStyle/>
        <a:p>
          <a:endParaRPr lang="it-IT"/>
        </a:p>
      </dgm:t>
    </dgm:pt>
    <dgm:pt modelId="{6D3BDF22-DFFA-41AE-BC7B-44D79EC4BFC7}" type="sibTrans" cxnId="{E97509AE-E3FF-46C8-A92E-60982CE7F763}">
      <dgm:prSet/>
      <dgm:spPr/>
      <dgm:t>
        <a:bodyPr/>
        <a:lstStyle/>
        <a:p>
          <a:endParaRPr lang="it-IT"/>
        </a:p>
      </dgm:t>
    </dgm:pt>
    <dgm:pt modelId="{054EA753-F2BC-4DF2-85F4-A208B3AA400B}">
      <dgm:prSet phldrT="[Testo]" custT="1"/>
      <dgm:spPr>
        <a:solidFill>
          <a:schemeClr val="accent5">
            <a:lumMod val="40000"/>
            <a:lumOff val="60000"/>
          </a:schemeClr>
        </a:solidFill>
      </dgm:spPr>
      <dgm:t>
        <a:bodyPr/>
        <a:lstStyle/>
        <a:p>
          <a:r>
            <a:rPr lang="it-IT" sz="2400" dirty="0" smtClean="0">
              <a:solidFill>
                <a:srgbClr val="002060"/>
              </a:solidFill>
            </a:rPr>
            <a:t>Misure di accompagnamento</a:t>
          </a:r>
          <a:endParaRPr lang="it-IT" sz="2400" dirty="0">
            <a:solidFill>
              <a:srgbClr val="002060"/>
            </a:solidFill>
          </a:endParaRPr>
        </a:p>
      </dgm:t>
    </dgm:pt>
    <dgm:pt modelId="{18824658-E743-4F1B-ADDF-C7ACDD4AF677}" type="parTrans" cxnId="{B2D4ADD2-7BF8-4C72-AE3B-5A015D697BD6}">
      <dgm:prSet/>
      <dgm:spPr/>
      <dgm:t>
        <a:bodyPr/>
        <a:lstStyle/>
        <a:p>
          <a:endParaRPr lang="it-IT"/>
        </a:p>
      </dgm:t>
    </dgm:pt>
    <dgm:pt modelId="{CF3EBDEB-3F84-464B-A92E-4095860E5F2F}" type="sibTrans" cxnId="{B2D4ADD2-7BF8-4C72-AE3B-5A015D697BD6}">
      <dgm:prSet/>
      <dgm:spPr/>
      <dgm:t>
        <a:bodyPr/>
        <a:lstStyle/>
        <a:p>
          <a:endParaRPr lang="it-IT"/>
        </a:p>
      </dgm:t>
    </dgm:pt>
    <dgm:pt modelId="{F4542754-8626-4F28-BA41-3C87D3637D76}">
      <dgm:prSet phldrT="[Testo]" custT="1"/>
      <dgm:spPr>
        <a:solidFill>
          <a:schemeClr val="accent5">
            <a:lumMod val="40000"/>
            <a:lumOff val="60000"/>
          </a:schemeClr>
        </a:solidFill>
      </dgm:spPr>
      <dgm:t>
        <a:bodyPr/>
        <a:lstStyle/>
        <a:p>
          <a:r>
            <a:rPr lang="it-IT" sz="2400" dirty="0" smtClean="0">
              <a:solidFill>
                <a:srgbClr val="002060"/>
              </a:solidFill>
            </a:rPr>
            <a:t>Assistenza esperti esterni</a:t>
          </a:r>
          <a:endParaRPr lang="it-IT" sz="2400" dirty="0">
            <a:solidFill>
              <a:srgbClr val="002060"/>
            </a:solidFill>
          </a:endParaRPr>
        </a:p>
      </dgm:t>
    </dgm:pt>
    <dgm:pt modelId="{4ED10E87-83DC-4B3A-BD89-47CCFE8D469C}" type="parTrans" cxnId="{A4F030FC-D0C8-42F6-AD8C-9244A74AC889}">
      <dgm:prSet/>
      <dgm:spPr/>
      <dgm:t>
        <a:bodyPr/>
        <a:lstStyle/>
        <a:p>
          <a:endParaRPr lang="it-IT"/>
        </a:p>
      </dgm:t>
    </dgm:pt>
    <dgm:pt modelId="{AEA7D943-0E96-4971-AD9F-EEACCBA478C6}" type="sibTrans" cxnId="{A4F030FC-D0C8-42F6-AD8C-9244A74AC889}">
      <dgm:prSet/>
      <dgm:spPr/>
      <dgm:t>
        <a:bodyPr/>
        <a:lstStyle/>
        <a:p>
          <a:endParaRPr lang="it-IT"/>
        </a:p>
      </dgm:t>
    </dgm:pt>
    <dgm:pt modelId="{7F609C02-58CF-4F75-9E05-C2315EF40B0F}">
      <dgm:prSet phldrT="[Testo]" custT="1"/>
      <dgm:spPr/>
      <dgm:t>
        <a:bodyPr/>
        <a:lstStyle/>
        <a:p>
          <a:r>
            <a:rPr lang="it-IT" sz="2400" dirty="0" smtClean="0">
              <a:solidFill>
                <a:srgbClr val="002060"/>
              </a:solidFill>
            </a:rPr>
            <a:t>Insufficienti strutture di supporto</a:t>
          </a:r>
          <a:endParaRPr lang="it-IT" sz="2400" dirty="0">
            <a:solidFill>
              <a:srgbClr val="002060"/>
            </a:solidFill>
          </a:endParaRPr>
        </a:p>
      </dgm:t>
    </dgm:pt>
    <dgm:pt modelId="{E65C1A31-81F3-4290-A4BF-3300BFB8CB00}" type="parTrans" cxnId="{71FDA655-F0BA-4A7F-B73D-88F10AFE40B2}">
      <dgm:prSet/>
      <dgm:spPr/>
      <dgm:t>
        <a:bodyPr/>
        <a:lstStyle/>
        <a:p>
          <a:endParaRPr lang="it-IT"/>
        </a:p>
      </dgm:t>
    </dgm:pt>
    <dgm:pt modelId="{9B5CFD60-FDCF-4964-B437-2C43A9E33176}" type="sibTrans" cxnId="{71FDA655-F0BA-4A7F-B73D-88F10AFE40B2}">
      <dgm:prSet/>
      <dgm:spPr/>
      <dgm:t>
        <a:bodyPr/>
        <a:lstStyle/>
        <a:p>
          <a:endParaRPr lang="it-IT"/>
        </a:p>
      </dgm:t>
    </dgm:pt>
    <dgm:pt modelId="{53645F1D-517C-4D94-B3C5-CBB777FD24E2}">
      <dgm:prSet phldrT="[Testo]" custT="1"/>
      <dgm:spPr/>
      <dgm:t>
        <a:bodyPr/>
        <a:lstStyle/>
        <a:p>
          <a:r>
            <a:rPr lang="it-IT" sz="2400" dirty="0" smtClean="0">
              <a:solidFill>
                <a:srgbClr val="002060"/>
              </a:solidFill>
            </a:rPr>
            <a:t>Mancanza di formazione specifica</a:t>
          </a:r>
          <a:endParaRPr lang="it-IT" sz="2400" dirty="0">
            <a:solidFill>
              <a:srgbClr val="002060"/>
            </a:solidFill>
          </a:endParaRPr>
        </a:p>
      </dgm:t>
    </dgm:pt>
    <dgm:pt modelId="{F956AA77-0324-4D08-A26A-6DCC45BAE463}" type="parTrans" cxnId="{D24BCDAB-693D-4EB6-90BC-DF40BD232414}">
      <dgm:prSet/>
      <dgm:spPr/>
      <dgm:t>
        <a:bodyPr/>
        <a:lstStyle/>
        <a:p>
          <a:endParaRPr lang="it-IT"/>
        </a:p>
      </dgm:t>
    </dgm:pt>
    <dgm:pt modelId="{3A7EE227-6C05-4988-AE38-0FA901995AC2}" type="sibTrans" cxnId="{D24BCDAB-693D-4EB6-90BC-DF40BD232414}">
      <dgm:prSet/>
      <dgm:spPr/>
      <dgm:t>
        <a:bodyPr/>
        <a:lstStyle/>
        <a:p>
          <a:endParaRPr lang="it-IT"/>
        </a:p>
      </dgm:t>
    </dgm:pt>
    <dgm:pt modelId="{12E0AB86-ACFC-4359-BC5F-7CD713483807}">
      <dgm:prSet phldrT="[Testo]" custT="1"/>
      <dgm:spPr>
        <a:solidFill>
          <a:schemeClr val="accent5">
            <a:lumMod val="40000"/>
            <a:lumOff val="60000"/>
          </a:schemeClr>
        </a:solidFill>
      </dgm:spPr>
      <dgm:t>
        <a:bodyPr/>
        <a:lstStyle/>
        <a:p>
          <a:r>
            <a:rPr lang="it-IT" sz="2400" dirty="0" smtClean="0">
              <a:solidFill>
                <a:srgbClr val="002060"/>
              </a:solidFill>
            </a:rPr>
            <a:t>Associazione in rete di scuole</a:t>
          </a:r>
          <a:endParaRPr lang="it-IT" sz="2400" dirty="0">
            <a:solidFill>
              <a:srgbClr val="002060"/>
            </a:solidFill>
          </a:endParaRPr>
        </a:p>
      </dgm:t>
    </dgm:pt>
    <dgm:pt modelId="{C6AC151A-1446-4902-8A5F-8A6C890530C0}" type="parTrans" cxnId="{15A5C12E-5E02-473A-9F9A-7F77FF6B5EF7}">
      <dgm:prSet/>
      <dgm:spPr/>
      <dgm:t>
        <a:bodyPr/>
        <a:lstStyle/>
        <a:p>
          <a:endParaRPr lang="it-IT"/>
        </a:p>
      </dgm:t>
    </dgm:pt>
    <dgm:pt modelId="{36A5536F-BF37-4532-9DC8-ADD93CB0DC7E}" type="sibTrans" cxnId="{15A5C12E-5E02-473A-9F9A-7F77FF6B5EF7}">
      <dgm:prSet/>
      <dgm:spPr/>
      <dgm:t>
        <a:bodyPr/>
        <a:lstStyle/>
        <a:p>
          <a:endParaRPr lang="it-IT"/>
        </a:p>
      </dgm:t>
    </dgm:pt>
    <dgm:pt modelId="{FCF0FA51-398E-4082-8435-FCF9DFE7BBAC}" type="pres">
      <dgm:prSet presAssocID="{45CE2912-7E5D-40EB-9B7B-274B122CE9C2}" presName="Name0" presStyleCnt="0">
        <dgm:presLayoutVars>
          <dgm:dir/>
          <dgm:resizeHandles val="exact"/>
        </dgm:presLayoutVars>
      </dgm:prSet>
      <dgm:spPr/>
      <dgm:t>
        <a:bodyPr/>
        <a:lstStyle/>
        <a:p>
          <a:endParaRPr lang="it-IT"/>
        </a:p>
      </dgm:t>
    </dgm:pt>
    <dgm:pt modelId="{8E8D6BD4-B596-42F0-9C1F-4DE569A222DA}" type="pres">
      <dgm:prSet presAssocID="{124DA47F-9A96-498F-AA9C-C8EFFB5A1D76}" presName="node" presStyleLbl="node1" presStyleIdx="0" presStyleCnt="2">
        <dgm:presLayoutVars>
          <dgm:bulletEnabled val="1"/>
        </dgm:presLayoutVars>
      </dgm:prSet>
      <dgm:spPr/>
      <dgm:t>
        <a:bodyPr/>
        <a:lstStyle/>
        <a:p>
          <a:endParaRPr lang="it-IT"/>
        </a:p>
      </dgm:t>
    </dgm:pt>
    <dgm:pt modelId="{42B663CC-363D-4654-9610-DBAC24261F2E}" type="pres">
      <dgm:prSet presAssocID="{8AB5D4CC-5530-4335-B087-F0CB30F98CC9}" presName="sibTrans" presStyleCnt="0"/>
      <dgm:spPr/>
    </dgm:pt>
    <dgm:pt modelId="{77AFABEF-70FF-4B6B-9145-0A3A2554885B}" type="pres">
      <dgm:prSet presAssocID="{054EA753-F2BC-4DF2-85F4-A208B3AA400B}" presName="node" presStyleLbl="node1" presStyleIdx="1" presStyleCnt="2">
        <dgm:presLayoutVars>
          <dgm:bulletEnabled val="1"/>
        </dgm:presLayoutVars>
      </dgm:prSet>
      <dgm:spPr/>
      <dgm:t>
        <a:bodyPr/>
        <a:lstStyle/>
        <a:p>
          <a:endParaRPr lang="it-IT"/>
        </a:p>
      </dgm:t>
    </dgm:pt>
  </dgm:ptLst>
  <dgm:cxnLst>
    <dgm:cxn modelId="{E97509AE-E3FF-46C8-A92E-60982CE7F763}" srcId="{124DA47F-9A96-498F-AA9C-C8EFFB5A1D76}" destId="{808D7FBA-2E37-4736-9B8B-B7AE34C7A3AA}" srcOrd="1" destOrd="0" parTransId="{C745803A-7BFA-4BDC-A937-58813728985C}" sibTransId="{6D3BDF22-DFFA-41AE-BC7B-44D79EC4BFC7}"/>
    <dgm:cxn modelId="{23181381-0257-40C5-A0B4-E85256310C07}" type="presOf" srcId="{45CE2912-7E5D-40EB-9B7B-274B122CE9C2}" destId="{FCF0FA51-398E-4082-8435-FCF9DFE7BBAC}" srcOrd="0" destOrd="0" presId="urn:microsoft.com/office/officeart/2005/8/layout/hList6"/>
    <dgm:cxn modelId="{D24BCDAB-693D-4EB6-90BC-DF40BD232414}" srcId="{124DA47F-9A96-498F-AA9C-C8EFFB5A1D76}" destId="{53645F1D-517C-4D94-B3C5-CBB777FD24E2}" srcOrd="2" destOrd="0" parTransId="{F956AA77-0324-4D08-A26A-6DCC45BAE463}" sibTransId="{3A7EE227-6C05-4988-AE38-0FA901995AC2}"/>
    <dgm:cxn modelId="{F369767C-4867-4731-A2CD-A29345B92FE1}" type="presOf" srcId="{054EA753-F2BC-4DF2-85F4-A208B3AA400B}" destId="{77AFABEF-70FF-4B6B-9145-0A3A2554885B}" srcOrd="0" destOrd="0" presId="urn:microsoft.com/office/officeart/2005/8/layout/hList6"/>
    <dgm:cxn modelId="{56B171A3-9B3C-40A4-ADA7-B62AC9312354}" type="presOf" srcId="{53645F1D-517C-4D94-B3C5-CBB777FD24E2}" destId="{8E8D6BD4-B596-42F0-9C1F-4DE569A222DA}" srcOrd="0" destOrd="3" presId="urn:microsoft.com/office/officeart/2005/8/layout/hList6"/>
    <dgm:cxn modelId="{15A5C12E-5E02-473A-9F9A-7F77FF6B5EF7}" srcId="{054EA753-F2BC-4DF2-85F4-A208B3AA400B}" destId="{12E0AB86-ACFC-4359-BC5F-7CD713483807}" srcOrd="1" destOrd="0" parTransId="{C6AC151A-1446-4902-8A5F-8A6C890530C0}" sibTransId="{36A5536F-BF37-4532-9DC8-ADD93CB0DC7E}"/>
    <dgm:cxn modelId="{71FDA655-F0BA-4A7F-B73D-88F10AFE40B2}" srcId="{124DA47F-9A96-498F-AA9C-C8EFFB5A1D76}" destId="{7F609C02-58CF-4F75-9E05-C2315EF40B0F}" srcOrd="3" destOrd="0" parTransId="{E65C1A31-81F3-4290-A4BF-3300BFB8CB00}" sibTransId="{9B5CFD60-FDCF-4964-B437-2C43A9E33176}"/>
    <dgm:cxn modelId="{A4F030FC-D0C8-42F6-AD8C-9244A74AC889}" srcId="{054EA753-F2BC-4DF2-85F4-A208B3AA400B}" destId="{F4542754-8626-4F28-BA41-3C87D3637D76}" srcOrd="0" destOrd="0" parTransId="{4ED10E87-83DC-4B3A-BD89-47CCFE8D469C}" sibTransId="{AEA7D943-0E96-4971-AD9F-EEACCBA478C6}"/>
    <dgm:cxn modelId="{FB45BFE2-F5E3-4B3E-B5D8-1A0596D2B0AA}" srcId="{124DA47F-9A96-498F-AA9C-C8EFFB5A1D76}" destId="{A8CDC985-4394-47D2-B90A-9BC7AA36542D}" srcOrd="0" destOrd="0" parTransId="{EF4F5811-A7D9-4A26-BDDB-A621CAEF8F0F}" sibTransId="{91F072B8-4CAF-4CBA-9BC0-1EC7C2312E44}"/>
    <dgm:cxn modelId="{28A3F66D-7DF4-4AA7-836F-EA19EBF3DA20}" type="presOf" srcId="{F4542754-8626-4F28-BA41-3C87D3637D76}" destId="{77AFABEF-70FF-4B6B-9145-0A3A2554885B}" srcOrd="0" destOrd="1" presId="urn:microsoft.com/office/officeart/2005/8/layout/hList6"/>
    <dgm:cxn modelId="{120A8A07-FBD1-4462-A0C5-A4292423754F}" type="presOf" srcId="{A8CDC985-4394-47D2-B90A-9BC7AA36542D}" destId="{8E8D6BD4-B596-42F0-9C1F-4DE569A222DA}" srcOrd="0" destOrd="1" presId="urn:microsoft.com/office/officeart/2005/8/layout/hList6"/>
    <dgm:cxn modelId="{DEEF1DBE-2D25-43A2-B536-C2914FAA87A1}" srcId="{45CE2912-7E5D-40EB-9B7B-274B122CE9C2}" destId="{124DA47F-9A96-498F-AA9C-C8EFFB5A1D76}" srcOrd="0" destOrd="0" parTransId="{5F9F99BC-9E72-4DAC-97DA-8ED3DDA1E710}" sibTransId="{8AB5D4CC-5530-4335-B087-F0CB30F98CC9}"/>
    <dgm:cxn modelId="{A6D47791-274C-4738-BDE9-5F130EFDA3A1}" type="presOf" srcId="{124DA47F-9A96-498F-AA9C-C8EFFB5A1D76}" destId="{8E8D6BD4-B596-42F0-9C1F-4DE569A222DA}" srcOrd="0" destOrd="0" presId="urn:microsoft.com/office/officeart/2005/8/layout/hList6"/>
    <dgm:cxn modelId="{B84CC6DB-060A-4B70-8D04-9F9B8BBF2D32}" type="presOf" srcId="{7F609C02-58CF-4F75-9E05-C2315EF40B0F}" destId="{8E8D6BD4-B596-42F0-9C1F-4DE569A222DA}" srcOrd="0" destOrd="4" presId="urn:microsoft.com/office/officeart/2005/8/layout/hList6"/>
    <dgm:cxn modelId="{D8BCDD55-E4B1-4A2B-B7AC-246FFCFCB809}" type="presOf" srcId="{12E0AB86-ACFC-4359-BC5F-7CD713483807}" destId="{77AFABEF-70FF-4B6B-9145-0A3A2554885B}" srcOrd="0" destOrd="2" presId="urn:microsoft.com/office/officeart/2005/8/layout/hList6"/>
    <dgm:cxn modelId="{56D6BB0A-438E-49D3-B13A-C7B69FC7AC94}" type="presOf" srcId="{808D7FBA-2E37-4736-9B8B-B7AE34C7A3AA}" destId="{8E8D6BD4-B596-42F0-9C1F-4DE569A222DA}" srcOrd="0" destOrd="2" presId="urn:microsoft.com/office/officeart/2005/8/layout/hList6"/>
    <dgm:cxn modelId="{B2D4ADD2-7BF8-4C72-AE3B-5A015D697BD6}" srcId="{45CE2912-7E5D-40EB-9B7B-274B122CE9C2}" destId="{054EA753-F2BC-4DF2-85F4-A208B3AA400B}" srcOrd="1" destOrd="0" parTransId="{18824658-E743-4F1B-ADDF-C7ACDD4AF677}" sibTransId="{CF3EBDEB-3F84-464B-A92E-4095860E5F2F}"/>
    <dgm:cxn modelId="{DFD7141F-8AA9-494B-ABAF-0AEF76D77319}" type="presParOf" srcId="{FCF0FA51-398E-4082-8435-FCF9DFE7BBAC}" destId="{8E8D6BD4-B596-42F0-9C1F-4DE569A222DA}" srcOrd="0" destOrd="0" presId="urn:microsoft.com/office/officeart/2005/8/layout/hList6"/>
    <dgm:cxn modelId="{9C614E9C-CF23-494E-9E53-6234F9BBDC48}" type="presParOf" srcId="{FCF0FA51-398E-4082-8435-FCF9DFE7BBAC}" destId="{42B663CC-363D-4654-9610-DBAC24261F2E}" srcOrd="1" destOrd="0" presId="urn:microsoft.com/office/officeart/2005/8/layout/hList6"/>
    <dgm:cxn modelId="{2515B4AB-3F95-4683-9856-4E0D1B88A43B}" type="presParOf" srcId="{FCF0FA51-398E-4082-8435-FCF9DFE7BBAC}" destId="{77AFABEF-70FF-4B6B-9145-0A3A2554885B}" srcOrd="2"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43064E-CB14-4692-88AB-BDA079445380}"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it-IT"/>
        </a:p>
      </dgm:t>
    </dgm:pt>
    <dgm:pt modelId="{FB72348A-4460-4FFB-B88C-F5D405395989}">
      <dgm:prSet phldrT="[Testo]" custT="1"/>
      <dgm:spPr>
        <a:solidFill>
          <a:srgbClr val="33CC33">
            <a:alpha val="42000"/>
          </a:srgbClr>
        </a:solidFill>
      </dgm:spPr>
      <dgm:t>
        <a:bodyPr/>
        <a:lstStyle/>
        <a:p>
          <a:r>
            <a:rPr lang="it-IT" sz="2000" dirty="0" smtClean="0">
              <a:solidFill>
                <a:schemeClr val="tx1"/>
              </a:solidFill>
            </a:rPr>
            <a:t>Area di Processo  </a:t>
          </a:r>
          <a:r>
            <a:rPr lang="it-IT" sz="1400" dirty="0" smtClean="0">
              <a:solidFill>
                <a:schemeClr val="tx1"/>
              </a:solidFill>
            </a:rPr>
            <a:t>/Curricolo, </a:t>
          </a:r>
          <a:r>
            <a:rPr lang="it-IT" sz="1400" dirty="0" err="1" smtClean="0">
              <a:solidFill>
                <a:schemeClr val="tx1"/>
              </a:solidFill>
            </a:rPr>
            <a:t>progettaz</a:t>
          </a:r>
          <a:r>
            <a:rPr lang="it-IT" sz="1400" dirty="0" smtClean="0">
              <a:solidFill>
                <a:schemeClr val="tx1"/>
              </a:solidFill>
            </a:rPr>
            <a:t>.</a:t>
          </a:r>
          <a:endParaRPr lang="it-IT" sz="1400" dirty="0">
            <a:solidFill>
              <a:schemeClr val="tx1"/>
            </a:solidFill>
          </a:endParaRPr>
        </a:p>
      </dgm:t>
    </dgm:pt>
    <dgm:pt modelId="{F5B6E4BD-378D-4013-957A-43934A146FAD}" type="parTrans" cxnId="{011C995A-A80E-4168-997D-59D8CD95CD59}">
      <dgm:prSet/>
      <dgm:spPr/>
      <dgm:t>
        <a:bodyPr/>
        <a:lstStyle/>
        <a:p>
          <a:endParaRPr lang="it-IT"/>
        </a:p>
      </dgm:t>
    </dgm:pt>
    <dgm:pt modelId="{1E10A8A5-F6B5-42DF-9A50-FE38D99FD8CC}" type="sibTrans" cxnId="{011C995A-A80E-4168-997D-59D8CD95CD59}">
      <dgm:prSet/>
      <dgm:spPr/>
      <dgm:t>
        <a:bodyPr/>
        <a:lstStyle/>
        <a:p>
          <a:endParaRPr lang="it-IT"/>
        </a:p>
      </dgm:t>
    </dgm:pt>
    <dgm:pt modelId="{EE2872BB-86A2-4140-B24D-53F3DC298768}">
      <dgm:prSet phldrT="[Testo]" custT="1"/>
      <dgm:spPr>
        <a:solidFill>
          <a:srgbClr val="00B050">
            <a:alpha val="48000"/>
          </a:srgbClr>
        </a:solidFill>
      </dgm:spPr>
      <dgm:t>
        <a:bodyPr/>
        <a:lstStyle/>
        <a:p>
          <a:r>
            <a:rPr lang="it-IT" sz="2000" dirty="0" smtClean="0">
              <a:solidFill>
                <a:schemeClr val="tx1"/>
              </a:solidFill>
            </a:rPr>
            <a:t>Descrizione degli obiettivi di processo (</a:t>
          </a:r>
          <a:r>
            <a:rPr lang="it-IT" sz="2000" dirty="0" err="1" smtClean="0">
              <a:solidFill>
                <a:schemeClr val="tx1"/>
              </a:solidFill>
            </a:rPr>
            <a:t>max</a:t>
          </a:r>
          <a:r>
            <a:rPr lang="it-IT" sz="2000" dirty="0" smtClean="0">
              <a:solidFill>
                <a:schemeClr val="tx1"/>
              </a:solidFill>
            </a:rPr>
            <a:t> 150 caratteri spazi inclusi) </a:t>
          </a:r>
          <a:endParaRPr lang="it-IT" sz="2000" dirty="0">
            <a:solidFill>
              <a:schemeClr val="tx1"/>
            </a:solidFill>
          </a:endParaRPr>
        </a:p>
      </dgm:t>
    </dgm:pt>
    <dgm:pt modelId="{8C1B2050-438D-4652-919E-383466701CBF}" type="parTrans" cxnId="{ED471A22-753E-4B64-BC00-DDDFF1EDA98D}">
      <dgm:prSet/>
      <dgm:spPr/>
      <dgm:t>
        <a:bodyPr/>
        <a:lstStyle/>
        <a:p>
          <a:endParaRPr lang="it-IT"/>
        </a:p>
      </dgm:t>
    </dgm:pt>
    <dgm:pt modelId="{AD42E694-B7D5-45FA-BCB7-01325344E5F2}" type="sibTrans" cxnId="{ED471A22-753E-4B64-BC00-DDDFF1EDA98D}">
      <dgm:prSet/>
      <dgm:spPr/>
      <dgm:t>
        <a:bodyPr/>
        <a:lstStyle/>
        <a:p>
          <a:endParaRPr lang="it-IT"/>
        </a:p>
      </dgm:t>
    </dgm:pt>
    <dgm:pt modelId="{03C2879D-45C6-46C4-A133-569B8BD1D6A7}">
      <dgm:prSet custT="1"/>
      <dgm:spPr>
        <a:noFill/>
      </dgm:spPr>
      <dgm:t>
        <a:bodyPr/>
        <a:lstStyle/>
        <a:p>
          <a:r>
            <a:rPr lang="it-IT" sz="2000" dirty="0" smtClean="0"/>
            <a:t>Progettazione prove per classi parallele</a:t>
          </a:r>
          <a:endParaRPr lang="it-IT" sz="2000" dirty="0"/>
        </a:p>
      </dgm:t>
    </dgm:pt>
    <dgm:pt modelId="{152B6172-A41C-47B6-91EC-AF58513CAA1B}" type="sibTrans" cxnId="{007C8AD8-FF9F-40E0-9C2A-D1030CB77AF7}">
      <dgm:prSet/>
      <dgm:spPr/>
      <dgm:t>
        <a:bodyPr/>
        <a:lstStyle/>
        <a:p>
          <a:endParaRPr lang="it-IT"/>
        </a:p>
      </dgm:t>
    </dgm:pt>
    <dgm:pt modelId="{1552802A-04B2-49D3-9CA0-5BD5E38C2BBD}" type="parTrans" cxnId="{007C8AD8-FF9F-40E0-9C2A-D1030CB77AF7}">
      <dgm:prSet/>
      <dgm:spPr/>
      <dgm:t>
        <a:bodyPr/>
        <a:lstStyle/>
        <a:p>
          <a:endParaRPr lang="it-IT"/>
        </a:p>
      </dgm:t>
    </dgm:pt>
    <dgm:pt modelId="{2B533E7D-C308-4CC0-8CA4-94FB5024C17F}">
      <dgm:prSet custScaleX="176128" custScaleY="94085" custT="1" custLinFactNeighborX="7486" custLinFactNeighborY="-449"/>
      <dgm:spPr>
        <a:noFill/>
      </dgm:spPr>
      <dgm:t>
        <a:bodyPr/>
        <a:lstStyle/>
        <a:p>
          <a:r>
            <a:rPr lang="it-IT" sz="2000" dirty="0" smtClean="0"/>
            <a:t>Revisione della progettazione didattica di matematica  per il potenziamento delle abilità di base </a:t>
          </a:r>
          <a:endParaRPr lang="it-IT" sz="2000" dirty="0"/>
        </a:p>
      </dgm:t>
    </dgm:pt>
    <dgm:pt modelId="{261926F8-8530-4CDE-9FE0-4C2BD3F55618}" type="sibTrans" cxnId="{42CA0771-EE0D-4331-AB9D-78587BF049CB}">
      <dgm:prSet/>
      <dgm:spPr/>
      <dgm:t>
        <a:bodyPr/>
        <a:lstStyle/>
        <a:p>
          <a:endParaRPr lang="it-IT"/>
        </a:p>
      </dgm:t>
    </dgm:pt>
    <dgm:pt modelId="{A75612BE-8896-421F-8899-F0F0E646A902}" type="parTrans" cxnId="{42CA0771-EE0D-4331-AB9D-78587BF049CB}">
      <dgm:prSet/>
      <dgm:spPr/>
      <dgm:t>
        <a:bodyPr/>
        <a:lstStyle/>
        <a:p>
          <a:endParaRPr lang="it-IT"/>
        </a:p>
      </dgm:t>
    </dgm:pt>
    <dgm:pt modelId="{02A7902E-BAEE-4C65-85B2-9F217DB86676}">
      <dgm:prSet custT="1"/>
      <dgm:spPr>
        <a:noFill/>
      </dgm:spPr>
      <dgm:t>
        <a:bodyPr/>
        <a:lstStyle/>
        <a:p>
          <a:endParaRPr lang="it-IT" sz="2000" dirty="0"/>
        </a:p>
      </dgm:t>
    </dgm:pt>
    <dgm:pt modelId="{EAEFE69D-A7E3-496A-A210-6CF26DF07D49}" type="parTrans" cxnId="{F613D782-6895-4C04-857C-DB17E9CDEAFB}">
      <dgm:prSet/>
      <dgm:spPr/>
      <dgm:t>
        <a:bodyPr/>
        <a:lstStyle/>
        <a:p>
          <a:endParaRPr lang="it-IT"/>
        </a:p>
      </dgm:t>
    </dgm:pt>
    <dgm:pt modelId="{9D4F210F-4BEA-457A-B9B2-F52426DDFE5E}" type="sibTrans" cxnId="{F613D782-6895-4C04-857C-DB17E9CDEAFB}">
      <dgm:prSet/>
      <dgm:spPr/>
      <dgm:t>
        <a:bodyPr/>
        <a:lstStyle/>
        <a:p>
          <a:endParaRPr lang="it-IT"/>
        </a:p>
      </dgm:t>
    </dgm:pt>
    <dgm:pt modelId="{4D940E3F-C52D-42FF-B906-A3043BA89B45}" type="pres">
      <dgm:prSet presAssocID="{1843064E-CB14-4692-88AB-BDA079445380}" presName="Name0" presStyleCnt="0">
        <dgm:presLayoutVars>
          <dgm:dir/>
          <dgm:animLvl val="lvl"/>
          <dgm:resizeHandles val="exact"/>
        </dgm:presLayoutVars>
      </dgm:prSet>
      <dgm:spPr/>
      <dgm:t>
        <a:bodyPr/>
        <a:lstStyle/>
        <a:p>
          <a:endParaRPr lang="it-IT"/>
        </a:p>
      </dgm:t>
    </dgm:pt>
    <dgm:pt modelId="{20FF9C11-DBAE-4EE8-AB8B-53B74316273D}" type="pres">
      <dgm:prSet presAssocID="{FB72348A-4460-4FFB-B88C-F5D405395989}" presName="composite" presStyleCnt="0"/>
      <dgm:spPr/>
    </dgm:pt>
    <dgm:pt modelId="{99AA7AD1-51F0-46FD-8226-252E9160FD72}" type="pres">
      <dgm:prSet presAssocID="{FB72348A-4460-4FFB-B88C-F5D405395989}" presName="parTx" presStyleLbl="alignNode1" presStyleIdx="0" presStyleCnt="2" custScaleX="76859" custLinFactY="-20414" custLinFactNeighborX="6607" custLinFactNeighborY="-100000">
        <dgm:presLayoutVars>
          <dgm:chMax val="0"/>
          <dgm:chPref val="0"/>
          <dgm:bulletEnabled val="1"/>
        </dgm:presLayoutVars>
      </dgm:prSet>
      <dgm:spPr/>
      <dgm:t>
        <a:bodyPr/>
        <a:lstStyle/>
        <a:p>
          <a:endParaRPr lang="it-IT"/>
        </a:p>
      </dgm:t>
    </dgm:pt>
    <dgm:pt modelId="{94989EF8-F5B7-4414-A439-449181B86C17}" type="pres">
      <dgm:prSet presAssocID="{FB72348A-4460-4FFB-B88C-F5D405395989}" presName="desTx" presStyleLbl="alignAccFollowNode1" presStyleIdx="0" presStyleCnt="2" custFlipVert="1" custFlipHor="1" custScaleX="4735" custScaleY="16480" custLinFactNeighborX="8059" custLinFactNeighborY="-986">
        <dgm:presLayoutVars>
          <dgm:bulletEnabled val="1"/>
        </dgm:presLayoutVars>
      </dgm:prSet>
      <dgm:spPr>
        <a:noFill/>
      </dgm:spPr>
      <dgm:t>
        <a:bodyPr/>
        <a:lstStyle/>
        <a:p>
          <a:endParaRPr lang="it-IT"/>
        </a:p>
      </dgm:t>
    </dgm:pt>
    <dgm:pt modelId="{093BC818-461A-4796-BE39-5A21051F42D9}" type="pres">
      <dgm:prSet presAssocID="{1E10A8A5-F6B5-42DF-9A50-FE38D99FD8CC}" presName="space" presStyleCnt="0"/>
      <dgm:spPr/>
    </dgm:pt>
    <dgm:pt modelId="{93570E83-B788-4E6E-A6FB-79CCDB7CE9E3}" type="pres">
      <dgm:prSet presAssocID="{EE2872BB-86A2-4140-B24D-53F3DC298768}" presName="composite" presStyleCnt="0"/>
      <dgm:spPr/>
    </dgm:pt>
    <dgm:pt modelId="{20243251-B967-4021-96BD-ACEF75751916}" type="pres">
      <dgm:prSet presAssocID="{EE2872BB-86A2-4140-B24D-53F3DC298768}" presName="parTx" presStyleLbl="alignNode1" presStyleIdx="1" presStyleCnt="2" custScaleX="171628">
        <dgm:presLayoutVars>
          <dgm:chMax val="0"/>
          <dgm:chPref val="0"/>
          <dgm:bulletEnabled val="1"/>
        </dgm:presLayoutVars>
      </dgm:prSet>
      <dgm:spPr/>
      <dgm:t>
        <a:bodyPr/>
        <a:lstStyle/>
        <a:p>
          <a:endParaRPr lang="it-IT"/>
        </a:p>
      </dgm:t>
    </dgm:pt>
    <dgm:pt modelId="{C39ADCB6-5DE3-4BE4-AC41-24AB18B9DDDC}" type="pres">
      <dgm:prSet presAssocID="{EE2872BB-86A2-4140-B24D-53F3DC298768}" presName="desTx" presStyleLbl="alignAccFollowNode1" presStyleIdx="1" presStyleCnt="2" custScaleX="176128" custScaleY="94085" custLinFactNeighborX="7486" custLinFactNeighborY="-449">
        <dgm:presLayoutVars>
          <dgm:bulletEnabled val="1"/>
        </dgm:presLayoutVars>
      </dgm:prSet>
      <dgm:spPr/>
      <dgm:t>
        <a:bodyPr/>
        <a:lstStyle/>
        <a:p>
          <a:endParaRPr lang="it-IT"/>
        </a:p>
      </dgm:t>
    </dgm:pt>
  </dgm:ptLst>
  <dgm:cxnLst>
    <dgm:cxn modelId="{8CC07F38-697B-46E6-B02A-240D352995D3}" type="presOf" srcId="{1843064E-CB14-4692-88AB-BDA079445380}" destId="{4D940E3F-C52D-42FF-B906-A3043BA89B45}" srcOrd="0" destOrd="0" presId="urn:microsoft.com/office/officeart/2005/8/layout/hList1"/>
    <dgm:cxn modelId="{A0A4CBF3-22C4-4380-9503-16780B14BE7F}" type="presOf" srcId="{EE2872BB-86A2-4140-B24D-53F3DC298768}" destId="{20243251-B967-4021-96BD-ACEF75751916}" srcOrd="0" destOrd="0" presId="urn:microsoft.com/office/officeart/2005/8/layout/hList1"/>
    <dgm:cxn modelId="{4D7F9AED-26C0-4C5A-AAFD-D6E8FE294D60}" type="presOf" srcId="{2B533E7D-C308-4CC0-8CA4-94FB5024C17F}" destId="{C39ADCB6-5DE3-4BE4-AC41-24AB18B9DDDC}" srcOrd="0" destOrd="2" presId="urn:microsoft.com/office/officeart/2005/8/layout/hList1"/>
    <dgm:cxn modelId="{42CA0771-EE0D-4331-AB9D-78587BF049CB}" srcId="{EE2872BB-86A2-4140-B24D-53F3DC298768}" destId="{2B533E7D-C308-4CC0-8CA4-94FB5024C17F}" srcOrd="2" destOrd="0" parTransId="{A75612BE-8896-421F-8899-F0F0E646A902}" sibTransId="{261926F8-8530-4CDE-9FE0-4C2BD3F55618}"/>
    <dgm:cxn modelId="{ED471A22-753E-4B64-BC00-DDDFF1EDA98D}" srcId="{1843064E-CB14-4692-88AB-BDA079445380}" destId="{EE2872BB-86A2-4140-B24D-53F3DC298768}" srcOrd="1" destOrd="0" parTransId="{8C1B2050-438D-4652-919E-383466701CBF}" sibTransId="{AD42E694-B7D5-45FA-BCB7-01325344E5F2}"/>
    <dgm:cxn modelId="{4F54739A-FB4A-4DD7-880A-04E2E853F0C0}" type="presOf" srcId="{03C2879D-45C6-46C4-A133-569B8BD1D6A7}" destId="{C39ADCB6-5DE3-4BE4-AC41-24AB18B9DDDC}" srcOrd="0" destOrd="0" presId="urn:microsoft.com/office/officeart/2005/8/layout/hList1"/>
    <dgm:cxn modelId="{F613D782-6895-4C04-857C-DB17E9CDEAFB}" srcId="{EE2872BB-86A2-4140-B24D-53F3DC298768}" destId="{02A7902E-BAEE-4C65-85B2-9F217DB86676}" srcOrd="1" destOrd="0" parTransId="{EAEFE69D-A7E3-496A-A210-6CF26DF07D49}" sibTransId="{9D4F210F-4BEA-457A-B9B2-F52426DDFE5E}"/>
    <dgm:cxn modelId="{007C8AD8-FF9F-40E0-9C2A-D1030CB77AF7}" srcId="{EE2872BB-86A2-4140-B24D-53F3DC298768}" destId="{03C2879D-45C6-46C4-A133-569B8BD1D6A7}" srcOrd="0" destOrd="0" parTransId="{1552802A-04B2-49D3-9CA0-5BD5E38C2BBD}" sibTransId="{152B6172-A41C-47B6-91EC-AF58513CAA1B}"/>
    <dgm:cxn modelId="{011C995A-A80E-4168-997D-59D8CD95CD59}" srcId="{1843064E-CB14-4692-88AB-BDA079445380}" destId="{FB72348A-4460-4FFB-B88C-F5D405395989}" srcOrd="0" destOrd="0" parTransId="{F5B6E4BD-378D-4013-957A-43934A146FAD}" sibTransId="{1E10A8A5-F6B5-42DF-9A50-FE38D99FD8CC}"/>
    <dgm:cxn modelId="{14665A49-6A9F-40F7-A32F-2282B4262CF7}" type="presOf" srcId="{FB72348A-4460-4FFB-B88C-F5D405395989}" destId="{99AA7AD1-51F0-46FD-8226-252E9160FD72}" srcOrd="0" destOrd="0" presId="urn:microsoft.com/office/officeart/2005/8/layout/hList1"/>
    <dgm:cxn modelId="{3A36084F-66DC-45E1-946A-12E721F3EB44}" type="presOf" srcId="{02A7902E-BAEE-4C65-85B2-9F217DB86676}" destId="{C39ADCB6-5DE3-4BE4-AC41-24AB18B9DDDC}" srcOrd="0" destOrd="1" presId="urn:microsoft.com/office/officeart/2005/8/layout/hList1"/>
    <dgm:cxn modelId="{EFEF596B-0EE8-4B75-B81F-5E8E246782C2}" type="presParOf" srcId="{4D940E3F-C52D-42FF-B906-A3043BA89B45}" destId="{20FF9C11-DBAE-4EE8-AB8B-53B74316273D}" srcOrd="0" destOrd="0" presId="urn:microsoft.com/office/officeart/2005/8/layout/hList1"/>
    <dgm:cxn modelId="{28E35618-94C2-45B2-889F-AE5FF1C8C984}" type="presParOf" srcId="{20FF9C11-DBAE-4EE8-AB8B-53B74316273D}" destId="{99AA7AD1-51F0-46FD-8226-252E9160FD72}" srcOrd="0" destOrd="0" presId="urn:microsoft.com/office/officeart/2005/8/layout/hList1"/>
    <dgm:cxn modelId="{077C8143-325C-400A-96E4-779294E19E64}" type="presParOf" srcId="{20FF9C11-DBAE-4EE8-AB8B-53B74316273D}" destId="{94989EF8-F5B7-4414-A439-449181B86C17}" srcOrd="1" destOrd="0" presId="urn:microsoft.com/office/officeart/2005/8/layout/hList1"/>
    <dgm:cxn modelId="{764A6AAD-752D-498D-BC03-55C8C1A0322E}" type="presParOf" srcId="{4D940E3F-C52D-42FF-B906-A3043BA89B45}" destId="{093BC818-461A-4796-BE39-5A21051F42D9}" srcOrd="1" destOrd="0" presId="urn:microsoft.com/office/officeart/2005/8/layout/hList1"/>
    <dgm:cxn modelId="{59D40145-92BC-4D31-AC43-ADB8339C15A2}" type="presParOf" srcId="{4D940E3F-C52D-42FF-B906-A3043BA89B45}" destId="{93570E83-B788-4E6E-A6FB-79CCDB7CE9E3}" srcOrd="2" destOrd="0" presId="urn:microsoft.com/office/officeart/2005/8/layout/hList1"/>
    <dgm:cxn modelId="{8029E386-A8E7-4547-ABCC-71B1289B06D6}" type="presParOf" srcId="{93570E83-B788-4E6E-A6FB-79CCDB7CE9E3}" destId="{20243251-B967-4021-96BD-ACEF75751916}" srcOrd="0" destOrd="0" presId="urn:microsoft.com/office/officeart/2005/8/layout/hList1"/>
    <dgm:cxn modelId="{EC01FEEF-619E-4693-8F5E-3B5A499F4442}" type="presParOf" srcId="{93570E83-B788-4E6E-A6FB-79CCDB7CE9E3}" destId="{C39ADCB6-5DE3-4BE4-AC41-24AB18B9DDDC}" srcOrd="1" destOrd="0" presId="urn:microsoft.com/office/officeart/2005/8/layout/hList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FF6BCAD-32D8-451D-8EE6-4D997E7B75B4}"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it-IT"/>
        </a:p>
      </dgm:t>
    </dgm:pt>
    <dgm:pt modelId="{33A5C62C-8702-4D49-AC77-71EEF401925B}">
      <dgm:prSet phldrT="[Testo]" custT="1"/>
      <dgm:spPr/>
      <dgm:t>
        <a:bodyPr/>
        <a:lstStyle/>
        <a:p>
          <a:r>
            <a:rPr lang="it-IT" sz="1100" b="1" dirty="0" smtClean="0">
              <a:solidFill>
                <a:schemeClr val="tx1"/>
              </a:solidFill>
            </a:rPr>
            <a:t>CRITICITA’</a:t>
          </a:r>
          <a:endParaRPr lang="it-IT" sz="1100" b="1" dirty="0">
            <a:solidFill>
              <a:schemeClr val="tx1"/>
            </a:solidFill>
          </a:endParaRPr>
        </a:p>
      </dgm:t>
    </dgm:pt>
    <dgm:pt modelId="{12BA9F81-D148-499D-9872-2C0207D58C9F}" type="parTrans" cxnId="{FC6EBAA3-C5E4-462C-BD36-4612D83B19B9}">
      <dgm:prSet/>
      <dgm:spPr/>
      <dgm:t>
        <a:bodyPr/>
        <a:lstStyle/>
        <a:p>
          <a:endParaRPr lang="it-IT"/>
        </a:p>
      </dgm:t>
    </dgm:pt>
    <dgm:pt modelId="{1BE919BB-AF0C-4263-AB30-F3C2EDD94ED3}" type="sibTrans" cxnId="{FC6EBAA3-C5E4-462C-BD36-4612D83B19B9}">
      <dgm:prSet/>
      <dgm:spPr/>
      <dgm:t>
        <a:bodyPr/>
        <a:lstStyle/>
        <a:p>
          <a:endParaRPr lang="it-IT"/>
        </a:p>
      </dgm:t>
    </dgm:pt>
    <dgm:pt modelId="{9247BFBE-0487-4D87-9640-66A0A6666506}">
      <dgm:prSet phldrT="[Testo]"/>
      <dgm:spPr/>
      <dgm:t>
        <a:bodyPr/>
        <a:lstStyle/>
        <a:p>
          <a:r>
            <a:rPr lang="it-IT" dirty="0" smtClean="0"/>
            <a:t>Criticità</a:t>
          </a:r>
          <a:endParaRPr lang="it-IT" dirty="0"/>
        </a:p>
      </dgm:t>
    </dgm:pt>
    <dgm:pt modelId="{CCAEFD05-493A-474E-A8B9-7B482764DF8E}" type="parTrans" cxnId="{C222D8D4-E418-4915-AD34-4EC91FC39A78}">
      <dgm:prSet/>
      <dgm:spPr/>
      <dgm:t>
        <a:bodyPr/>
        <a:lstStyle/>
        <a:p>
          <a:endParaRPr lang="it-IT"/>
        </a:p>
      </dgm:t>
    </dgm:pt>
    <dgm:pt modelId="{56D4D79A-1E62-4F42-8553-1C281D07C057}" type="sibTrans" cxnId="{C222D8D4-E418-4915-AD34-4EC91FC39A78}">
      <dgm:prSet/>
      <dgm:spPr/>
      <dgm:t>
        <a:bodyPr/>
        <a:lstStyle/>
        <a:p>
          <a:endParaRPr lang="it-IT"/>
        </a:p>
      </dgm:t>
    </dgm:pt>
    <dgm:pt modelId="{80B7850F-0FC1-4B2D-8A32-0136C7FCFADA}">
      <dgm:prSet phldrT="[Testo]"/>
      <dgm:spPr/>
      <dgm:t>
        <a:bodyPr/>
        <a:lstStyle/>
        <a:p>
          <a:r>
            <a:rPr lang="it-IT" dirty="0" smtClean="0"/>
            <a:t>Criticità</a:t>
          </a:r>
          <a:endParaRPr lang="it-IT" dirty="0"/>
        </a:p>
      </dgm:t>
    </dgm:pt>
    <dgm:pt modelId="{B09337D0-3684-49FB-ACEC-7B67261B702F}" type="parTrans" cxnId="{090735F1-68D2-4878-A964-CCF02A01C3E8}">
      <dgm:prSet/>
      <dgm:spPr/>
      <dgm:t>
        <a:bodyPr/>
        <a:lstStyle/>
        <a:p>
          <a:endParaRPr lang="it-IT"/>
        </a:p>
      </dgm:t>
    </dgm:pt>
    <dgm:pt modelId="{10D4D28D-C17D-4FF7-B237-0AE222A9F798}" type="sibTrans" cxnId="{090735F1-68D2-4878-A964-CCF02A01C3E8}">
      <dgm:prSet/>
      <dgm:spPr/>
      <dgm:t>
        <a:bodyPr/>
        <a:lstStyle/>
        <a:p>
          <a:endParaRPr lang="it-IT"/>
        </a:p>
      </dgm:t>
    </dgm:pt>
    <dgm:pt modelId="{79AA73E8-EBCF-4120-8BF0-D048071DA987}">
      <dgm:prSet phldrT="[Testo]"/>
      <dgm:spPr/>
      <dgm:t>
        <a:bodyPr/>
        <a:lstStyle/>
        <a:p>
          <a:r>
            <a:rPr lang="it-IT" dirty="0" smtClean="0"/>
            <a:t>Criticità</a:t>
          </a:r>
          <a:endParaRPr lang="it-IT" dirty="0"/>
        </a:p>
      </dgm:t>
    </dgm:pt>
    <dgm:pt modelId="{057A2FD2-055A-4602-B060-F0B0EE07FE2E}" type="parTrans" cxnId="{2623E05E-F085-496D-9243-DE2C922944DE}">
      <dgm:prSet/>
      <dgm:spPr/>
      <dgm:t>
        <a:bodyPr/>
        <a:lstStyle/>
        <a:p>
          <a:endParaRPr lang="it-IT"/>
        </a:p>
      </dgm:t>
    </dgm:pt>
    <dgm:pt modelId="{02393CC6-29CF-4BCB-87F1-06526968BF36}" type="sibTrans" cxnId="{2623E05E-F085-496D-9243-DE2C922944DE}">
      <dgm:prSet/>
      <dgm:spPr/>
      <dgm:t>
        <a:bodyPr/>
        <a:lstStyle/>
        <a:p>
          <a:endParaRPr lang="it-IT"/>
        </a:p>
      </dgm:t>
    </dgm:pt>
    <dgm:pt modelId="{722CC792-3F64-4981-ABF4-9B06598A4739}">
      <dgm:prSet phldrT="[Testo]"/>
      <dgm:spPr/>
      <dgm:t>
        <a:bodyPr/>
        <a:lstStyle/>
        <a:p>
          <a:r>
            <a:rPr lang="it-IT" dirty="0" smtClean="0"/>
            <a:t>Criticità</a:t>
          </a:r>
          <a:endParaRPr lang="it-IT" dirty="0"/>
        </a:p>
      </dgm:t>
    </dgm:pt>
    <dgm:pt modelId="{6D820591-2E34-4EF9-9B65-8D5B308BEC3C}" type="parTrans" cxnId="{49D6D6D9-FF48-4FA4-AA88-95A1B96C99BC}">
      <dgm:prSet/>
      <dgm:spPr/>
      <dgm:t>
        <a:bodyPr/>
        <a:lstStyle/>
        <a:p>
          <a:endParaRPr lang="it-IT"/>
        </a:p>
      </dgm:t>
    </dgm:pt>
    <dgm:pt modelId="{58B14C45-015D-42FE-BC19-FF595A24FD98}" type="sibTrans" cxnId="{49D6D6D9-FF48-4FA4-AA88-95A1B96C99BC}">
      <dgm:prSet/>
      <dgm:spPr/>
      <dgm:t>
        <a:bodyPr/>
        <a:lstStyle/>
        <a:p>
          <a:endParaRPr lang="it-IT"/>
        </a:p>
      </dgm:t>
    </dgm:pt>
    <dgm:pt modelId="{67F3FE37-6A6C-4095-AA56-E92634567EE0}" type="pres">
      <dgm:prSet presAssocID="{9FF6BCAD-32D8-451D-8EE6-4D997E7B75B4}" presName="cycle" presStyleCnt="0">
        <dgm:presLayoutVars>
          <dgm:chMax val="1"/>
          <dgm:dir/>
          <dgm:animLvl val="ctr"/>
          <dgm:resizeHandles val="exact"/>
        </dgm:presLayoutVars>
      </dgm:prSet>
      <dgm:spPr/>
      <dgm:t>
        <a:bodyPr/>
        <a:lstStyle/>
        <a:p>
          <a:endParaRPr lang="it-IT"/>
        </a:p>
      </dgm:t>
    </dgm:pt>
    <dgm:pt modelId="{64081682-6C5E-41D3-911F-711C828AE176}" type="pres">
      <dgm:prSet presAssocID="{33A5C62C-8702-4D49-AC77-71EEF401925B}" presName="centerShape" presStyleLbl="node0" presStyleIdx="0" presStyleCnt="1" custScaleX="162219" custScaleY="180243"/>
      <dgm:spPr/>
      <dgm:t>
        <a:bodyPr/>
        <a:lstStyle/>
        <a:p>
          <a:endParaRPr lang="it-IT"/>
        </a:p>
      </dgm:t>
    </dgm:pt>
    <dgm:pt modelId="{2CB424A6-A8D5-4D3C-84B3-62C881A0C949}" type="pres">
      <dgm:prSet presAssocID="{CCAEFD05-493A-474E-A8B9-7B482764DF8E}" presName="Name9" presStyleLbl="parChTrans1D2" presStyleIdx="0" presStyleCnt="4"/>
      <dgm:spPr/>
      <dgm:t>
        <a:bodyPr/>
        <a:lstStyle/>
        <a:p>
          <a:endParaRPr lang="it-IT"/>
        </a:p>
      </dgm:t>
    </dgm:pt>
    <dgm:pt modelId="{A540BF10-4D77-4C1F-8752-8CE634492EF8}" type="pres">
      <dgm:prSet presAssocID="{CCAEFD05-493A-474E-A8B9-7B482764DF8E}" presName="connTx" presStyleLbl="parChTrans1D2" presStyleIdx="0" presStyleCnt="4"/>
      <dgm:spPr/>
      <dgm:t>
        <a:bodyPr/>
        <a:lstStyle/>
        <a:p>
          <a:endParaRPr lang="it-IT"/>
        </a:p>
      </dgm:t>
    </dgm:pt>
    <dgm:pt modelId="{C2549E98-6332-43BA-96B4-71D7453FAAAF}" type="pres">
      <dgm:prSet presAssocID="{9247BFBE-0487-4D87-9640-66A0A6666506}" presName="node" presStyleLbl="node1" presStyleIdx="0" presStyleCnt="4">
        <dgm:presLayoutVars>
          <dgm:bulletEnabled val="1"/>
        </dgm:presLayoutVars>
      </dgm:prSet>
      <dgm:spPr/>
      <dgm:t>
        <a:bodyPr/>
        <a:lstStyle/>
        <a:p>
          <a:endParaRPr lang="it-IT"/>
        </a:p>
      </dgm:t>
    </dgm:pt>
    <dgm:pt modelId="{A04A8549-732D-40A1-8C5F-1C2E550701FC}" type="pres">
      <dgm:prSet presAssocID="{B09337D0-3684-49FB-ACEC-7B67261B702F}" presName="Name9" presStyleLbl="parChTrans1D2" presStyleIdx="1" presStyleCnt="4"/>
      <dgm:spPr/>
      <dgm:t>
        <a:bodyPr/>
        <a:lstStyle/>
        <a:p>
          <a:endParaRPr lang="it-IT"/>
        </a:p>
      </dgm:t>
    </dgm:pt>
    <dgm:pt modelId="{BABC31BF-9FCA-42BF-B27A-321BC0618675}" type="pres">
      <dgm:prSet presAssocID="{B09337D0-3684-49FB-ACEC-7B67261B702F}" presName="connTx" presStyleLbl="parChTrans1D2" presStyleIdx="1" presStyleCnt="4"/>
      <dgm:spPr/>
      <dgm:t>
        <a:bodyPr/>
        <a:lstStyle/>
        <a:p>
          <a:endParaRPr lang="it-IT"/>
        </a:p>
      </dgm:t>
    </dgm:pt>
    <dgm:pt modelId="{F3BDF5E0-F686-42B0-9CEA-1F76CEB7482B}" type="pres">
      <dgm:prSet presAssocID="{80B7850F-0FC1-4B2D-8A32-0136C7FCFADA}" presName="node" presStyleLbl="node1" presStyleIdx="1" presStyleCnt="4">
        <dgm:presLayoutVars>
          <dgm:bulletEnabled val="1"/>
        </dgm:presLayoutVars>
      </dgm:prSet>
      <dgm:spPr/>
      <dgm:t>
        <a:bodyPr/>
        <a:lstStyle/>
        <a:p>
          <a:endParaRPr lang="it-IT"/>
        </a:p>
      </dgm:t>
    </dgm:pt>
    <dgm:pt modelId="{C3012C12-F826-4A39-AFC5-9829648F0143}" type="pres">
      <dgm:prSet presAssocID="{057A2FD2-055A-4602-B060-F0B0EE07FE2E}" presName="Name9" presStyleLbl="parChTrans1D2" presStyleIdx="2" presStyleCnt="4"/>
      <dgm:spPr/>
      <dgm:t>
        <a:bodyPr/>
        <a:lstStyle/>
        <a:p>
          <a:endParaRPr lang="it-IT"/>
        </a:p>
      </dgm:t>
    </dgm:pt>
    <dgm:pt modelId="{3F70E92E-34F0-4F87-B03F-DD8C84C4EE01}" type="pres">
      <dgm:prSet presAssocID="{057A2FD2-055A-4602-B060-F0B0EE07FE2E}" presName="connTx" presStyleLbl="parChTrans1D2" presStyleIdx="2" presStyleCnt="4"/>
      <dgm:spPr/>
      <dgm:t>
        <a:bodyPr/>
        <a:lstStyle/>
        <a:p>
          <a:endParaRPr lang="it-IT"/>
        </a:p>
      </dgm:t>
    </dgm:pt>
    <dgm:pt modelId="{37B06ACA-68E3-4E78-B05D-59BF7377CF57}" type="pres">
      <dgm:prSet presAssocID="{79AA73E8-EBCF-4120-8BF0-D048071DA987}" presName="node" presStyleLbl="node1" presStyleIdx="2" presStyleCnt="4">
        <dgm:presLayoutVars>
          <dgm:bulletEnabled val="1"/>
        </dgm:presLayoutVars>
      </dgm:prSet>
      <dgm:spPr/>
      <dgm:t>
        <a:bodyPr/>
        <a:lstStyle/>
        <a:p>
          <a:endParaRPr lang="it-IT"/>
        </a:p>
      </dgm:t>
    </dgm:pt>
    <dgm:pt modelId="{9245D157-2DD8-4849-BE6B-FB3BE4B4797A}" type="pres">
      <dgm:prSet presAssocID="{6D820591-2E34-4EF9-9B65-8D5B308BEC3C}" presName="Name9" presStyleLbl="parChTrans1D2" presStyleIdx="3" presStyleCnt="4"/>
      <dgm:spPr/>
      <dgm:t>
        <a:bodyPr/>
        <a:lstStyle/>
        <a:p>
          <a:endParaRPr lang="it-IT"/>
        </a:p>
      </dgm:t>
    </dgm:pt>
    <dgm:pt modelId="{E80215B8-878C-4105-8CD2-30A3FC33A32E}" type="pres">
      <dgm:prSet presAssocID="{6D820591-2E34-4EF9-9B65-8D5B308BEC3C}" presName="connTx" presStyleLbl="parChTrans1D2" presStyleIdx="3" presStyleCnt="4"/>
      <dgm:spPr/>
      <dgm:t>
        <a:bodyPr/>
        <a:lstStyle/>
        <a:p>
          <a:endParaRPr lang="it-IT"/>
        </a:p>
      </dgm:t>
    </dgm:pt>
    <dgm:pt modelId="{63D238AF-E529-42A8-997D-B7EEC510F973}" type="pres">
      <dgm:prSet presAssocID="{722CC792-3F64-4981-ABF4-9B06598A4739}" presName="node" presStyleLbl="node1" presStyleIdx="3" presStyleCnt="4">
        <dgm:presLayoutVars>
          <dgm:bulletEnabled val="1"/>
        </dgm:presLayoutVars>
      </dgm:prSet>
      <dgm:spPr/>
      <dgm:t>
        <a:bodyPr/>
        <a:lstStyle/>
        <a:p>
          <a:endParaRPr lang="it-IT"/>
        </a:p>
      </dgm:t>
    </dgm:pt>
  </dgm:ptLst>
  <dgm:cxnLst>
    <dgm:cxn modelId="{A10C21BC-59BB-4B7B-BB8D-0BD1954855B2}" type="presOf" srcId="{6D820591-2E34-4EF9-9B65-8D5B308BEC3C}" destId="{9245D157-2DD8-4849-BE6B-FB3BE4B4797A}" srcOrd="0" destOrd="0" presId="urn:microsoft.com/office/officeart/2005/8/layout/radial1"/>
    <dgm:cxn modelId="{090735F1-68D2-4878-A964-CCF02A01C3E8}" srcId="{33A5C62C-8702-4D49-AC77-71EEF401925B}" destId="{80B7850F-0FC1-4B2D-8A32-0136C7FCFADA}" srcOrd="1" destOrd="0" parTransId="{B09337D0-3684-49FB-ACEC-7B67261B702F}" sibTransId="{10D4D28D-C17D-4FF7-B237-0AE222A9F798}"/>
    <dgm:cxn modelId="{0F1E1943-289D-4318-9D2C-AC419E06BC3A}" type="presOf" srcId="{6D820591-2E34-4EF9-9B65-8D5B308BEC3C}" destId="{E80215B8-878C-4105-8CD2-30A3FC33A32E}" srcOrd="1" destOrd="0" presId="urn:microsoft.com/office/officeart/2005/8/layout/radial1"/>
    <dgm:cxn modelId="{0309F873-CF6A-432B-AFDC-02C01D23F49B}" type="presOf" srcId="{057A2FD2-055A-4602-B060-F0B0EE07FE2E}" destId="{3F70E92E-34F0-4F87-B03F-DD8C84C4EE01}" srcOrd="1" destOrd="0" presId="urn:microsoft.com/office/officeart/2005/8/layout/radial1"/>
    <dgm:cxn modelId="{49D6D6D9-FF48-4FA4-AA88-95A1B96C99BC}" srcId="{33A5C62C-8702-4D49-AC77-71EEF401925B}" destId="{722CC792-3F64-4981-ABF4-9B06598A4739}" srcOrd="3" destOrd="0" parTransId="{6D820591-2E34-4EF9-9B65-8D5B308BEC3C}" sibTransId="{58B14C45-015D-42FE-BC19-FF595A24FD98}"/>
    <dgm:cxn modelId="{B6A8F960-5A14-409D-93A5-E097859CC38E}" type="presOf" srcId="{057A2FD2-055A-4602-B060-F0B0EE07FE2E}" destId="{C3012C12-F826-4A39-AFC5-9829648F0143}" srcOrd="0" destOrd="0" presId="urn:microsoft.com/office/officeart/2005/8/layout/radial1"/>
    <dgm:cxn modelId="{5CF62133-9F61-47F7-BAE7-019D134BD9D8}" type="presOf" srcId="{722CC792-3F64-4981-ABF4-9B06598A4739}" destId="{63D238AF-E529-42A8-997D-B7EEC510F973}" srcOrd="0" destOrd="0" presId="urn:microsoft.com/office/officeart/2005/8/layout/radial1"/>
    <dgm:cxn modelId="{D7EA5AA5-770D-4F43-AD3E-842EF34C5098}" type="presOf" srcId="{CCAEFD05-493A-474E-A8B9-7B482764DF8E}" destId="{A540BF10-4D77-4C1F-8752-8CE634492EF8}" srcOrd="1" destOrd="0" presId="urn:microsoft.com/office/officeart/2005/8/layout/radial1"/>
    <dgm:cxn modelId="{FC6EBAA3-C5E4-462C-BD36-4612D83B19B9}" srcId="{9FF6BCAD-32D8-451D-8EE6-4D997E7B75B4}" destId="{33A5C62C-8702-4D49-AC77-71EEF401925B}" srcOrd="0" destOrd="0" parTransId="{12BA9F81-D148-499D-9872-2C0207D58C9F}" sibTransId="{1BE919BB-AF0C-4263-AB30-F3C2EDD94ED3}"/>
    <dgm:cxn modelId="{A90304FE-12E0-444C-929A-318262B0795B}" type="presOf" srcId="{9FF6BCAD-32D8-451D-8EE6-4D997E7B75B4}" destId="{67F3FE37-6A6C-4095-AA56-E92634567EE0}" srcOrd="0" destOrd="0" presId="urn:microsoft.com/office/officeart/2005/8/layout/radial1"/>
    <dgm:cxn modelId="{E16DB6F7-FEE8-47CE-94A1-4EB7E774370B}" type="presOf" srcId="{33A5C62C-8702-4D49-AC77-71EEF401925B}" destId="{64081682-6C5E-41D3-911F-711C828AE176}" srcOrd="0" destOrd="0" presId="urn:microsoft.com/office/officeart/2005/8/layout/radial1"/>
    <dgm:cxn modelId="{6476C266-C354-45A9-8114-E69ED7065A75}" type="presOf" srcId="{B09337D0-3684-49FB-ACEC-7B67261B702F}" destId="{A04A8549-732D-40A1-8C5F-1C2E550701FC}" srcOrd="0" destOrd="0" presId="urn:microsoft.com/office/officeart/2005/8/layout/radial1"/>
    <dgm:cxn modelId="{25B43133-2721-4DCE-B06B-F0964091C3EF}" type="presOf" srcId="{9247BFBE-0487-4D87-9640-66A0A6666506}" destId="{C2549E98-6332-43BA-96B4-71D7453FAAAF}" srcOrd="0" destOrd="0" presId="urn:microsoft.com/office/officeart/2005/8/layout/radial1"/>
    <dgm:cxn modelId="{B11BD1A8-1397-477F-9455-D262AC602501}" type="presOf" srcId="{80B7850F-0FC1-4B2D-8A32-0136C7FCFADA}" destId="{F3BDF5E0-F686-42B0-9CEA-1F76CEB7482B}" srcOrd="0" destOrd="0" presId="urn:microsoft.com/office/officeart/2005/8/layout/radial1"/>
    <dgm:cxn modelId="{58EB27B5-BC32-4AC6-B45E-184933537C89}" type="presOf" srcId="{79AA73E8-EBCF-4120-8BF0-D048071DA987}" destId="{37B06ACA-68E3-4E78-B05D-59BF7377CF57}" srcOrd="0" destOrd="0" presId="urn:microsoft.com/office/officeart/2005/8/layout/radial1"/>
    <dgm:cxn modelId="{FBF8278F-4EF4-4F6B-A0A8-7A9D51766418}" type="presOf" srcId="{B09337D0-3684-49FB-ACEC-7B67261B702F}" destId="{BABC31BF-9FCA-42BF-B27A-321BC0618675}" srcOrd="1" destOrd="0" presId="urn:microsoft.com/office/officeart/2005/8/layout/radial1"/>
    <dgm:cxn modelId="{2623E05E-F085-496D-9243-DE2C922944DE}" srcId="{33A5C62C-8702-4D49-AC77-71EEF401925B}" destId="{79AA73E8-EBCF-4120-8BF0-D048071DA987}" srcOrd="2" destOrd="0" parTransId="{057A2FD2-055A-4602-B060-F0B0EE07FE2E}" sibTransId="{02393CC6-29CF-4BCB-87F1-06526968BF36}"/>
    <dgm:cxn modelId="{621E9D49-0368-4580-9050-A11BCC30BF63}" type="presOf" srcId="{CCAEFD05-493A-474E-A8B9-7B482764DF8E}" destId="{2CB424A6-A8D5-4D3C-84B3-62C881A0C949}" srcOrd="0" destOrd="0" presId="urn:microsoft.com/office/officeart/2005/8/layout/radial1"/>
    <dgm:cxn modelId="{C222D8D4-E418-4915-AD34-4EC91FC39A78}" srcId="{33A5C62C-8702-4D49-AC77-71EEF401925B}" destId="{9247BFBE-0487-4D87-9640-66A0A6666506}" srcOrd="0" destOrd="0" parTransId="{CCAEFD05-493A-474E-A8B9-7B482764DF8E}" sibTransId="{56D4D79A-1E62-4F42-8553-1C281D07C057}"/>
    <dgm:cxn modelId="{C9847B84-E518-4345-81F0-79734776324E}" type="presParOf" srcId="{67F3FE37-6A6C-4095-AA56-E92634567EE0}" destId="{64081682-6C5E-41D3-911F-711C828AE176}" srcOrd="0" destOrd="0" presId="urn:microsoft.com/office/officeart/2005/8/layout/radial1"/>
    <dgm:cxn modelId="{46E08F1B-CE16-4107-A835-24AF3CBA8545}" type="presParOf" srcId="{67F3FE37-6A6C-4095-AA56-E92634567EE0}" destId="{2CB424A6-A8D5-4D3C-84B3-62C881A0C949}" srcOrd="1" destOrd="0" presId="urn:microsoft.com/office/officeart/2005/8/layout/radial1"/>
    <dgm:cxn modelId="{1D84FDD3-15CA-4903-B1A9-8AE7F07C86FF}" type="presParOf" srcId="{2CB424A6-A8D5-4D3C-84B3-62C881A0C949}" destId="{A540BF10-4D77-4C1F-8752-8CE634492EF8}" srcOrd="0" destOrd="0" presId="urn:microsoft.com/office/officeart/2005/8/layout/radial1"/>
    <dgm:cxn modelId="{6242F20D-168D-4BEA-9BFE-B8C34D5B7E10}" type="presParOf" srcId="{67F3FE37-6A6C-4095-AA56-E92634567EE0}" destId="{C2549E98-6332-43BA-96B4-71D7453FAAAF}" srcOrd="2" destOrd="0" presId="urn:microsoft.com/office/officeart/2005/8/layout/radial1"/>
    <dgm:cxn modelId="{C9764A49-A8F5-4C7C-8B6E-327D005EFEDE}" type="presParOf" srcId="{67F3FE37-6A6C-4095-AA56-E92634567EE0}" destId="{A04A8549-732D-40A1-8C5F-1C2E550701FC}" srcOrd="3" destOrd="0" presId="urn:microsoft.com/office/officeart/2005/8/layout/radial1"/>
    <dgm:cxn modelId="{25BB59BA-DA3D-46A5-AEBB-50035B107407}" type="presParOf" srcId="{A04A8549-732D-40A1-8C5F-1C2E550701FC}" destId="{BABC31BF-9FCA-42BF-B27A-321BC0618675}" srcOrd="0" destOrd="0" presId="urn:microsoft.com/office/officeart/2005/8/layout/radial1"/>
    <dgm:cxn modelId="{0BBC0436-2FD7-448B-9661-0A98D3E9D12A}" type="presParOf" srcId="{67F3FE37-6A6C-4095-AA56-E92634567EE0}" destId="{F3BDF5E0-F686-42B0-9CEA-1F76CEB7482B}" srcOrd="4" destOrd="0" presId="urn:microsoft.com/office/officeart/2005/8/layout/radial1"/>
    <dgm:cxn modelId="{47DD9574-9FEC-41AD-BA43-C1D87CA7BFF7}" type="presParOf" srcId="{67F3FE37-6A6C-4095-AA56-E92634567EE0}" destId="{C3012C12-F826-4A39-AFC5-9829648F0143}" srcOrd="5" destOrd="0" presId="urn:microsoft.com/office/officeart/2005/8/layout/radial1"/>
    <dgm:cxn modelId="{228A3D44-7207-4726-A5BE-DC846085E23B}" type="presParOf" srcId="{C3012C12-F826-4A39-AFC5-9829648F0143}" destId="{3F70E92E-34F0-4F87-B03F-DD8C84C4EE01}" srcOrd="0" destOrd="0" presId="urn:microsoft.com/office/officeart/2005/8/layout/radial1"/>
    <dgm:cxn modelId="{387B9BAB-6238-4F23-8F87-94CD512751F6}" type="presParOf" srcId="{67F3FE37-6A6C-4095-AA56-E92634567EE0}" destId="{37B06ACA-68E3-4E78-B05D-59BF7377CF57}" srcOrd="6" destOrd="0" presId="urn:microsoft.com/office/officeart/2005/8/layout/radial1"/>
    <dgm:cxn modelId="{520403CB-49F6-4965-BE96-E5BBE80ADF24}" type="presParOf" srcId="{67F3FE37-6A6C-4095-AA56-E92634567EE0}" destId="{9245D157-2DD8-4849-BE6B-FB3BE4B4797A}" srcOrd="7" destOrd="0" presId="urn:microsoft.com/office/officeart/2005/8/layout/radial1"/>
    <dgm:cxn modelId="{E3FA40D5-1EDA-4587-9511-511F9A3026E7}" type="presParOf" srcId="{9245D157-2DD8-4849-BE6B-FB3BE4B4797A}" destId="{E80215B8-878C-4105-8CD2-30A3FC33A32E}" srcOrd="0" destOrd="0" presId="urn:microsoft.com/office/officeart/2005/8/layout/radial1"/>
    <dgm:cxn modelId="{A4A4B261-5435-4A8D-ACCF-8971FC9918F1}" type="presParOf" srcId="{67F3FE37-6A6C-4095-AA56-E92634567EE0}" destId="{63D238AF-E529-42A8-997D-B7EEC510F973}" srcOrd="8"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FF6BCAD-32D8-451D-8EE6-4D997E7B75B4}"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it-IT"/>
        </a:p>
      </dgm:t>
    </dgm:pt>
    <dgm:pt modelId="{33A5C62C-8702-4D49-AC77-71EEF401925B}">
      <dgm:prSet phldrT="[Testo]" custT="1"/>
      <dgm:spPr/>
      <dgm:t>
        <a:bodyPr/>
        <a:lstStyle/>
        <a:p>
          <a:r>
            <a:rPr lang="it-IT" sz="1100" b="1" dirty="0" smtClean="0">
              <a:solidFill>
                <a:schemeClr val="tx1"/>
              </a:solidFill>
            </a:rPr>
            <a:t>CRITICITA’</a:t>
          </a:r>
          <a:endParaRPr lang="it-IT" sz="1100" b="1" dirty="0">
            <a:solidFill>
              <a:schemeClr val="tx1"/>
            </a:solidFill>
          </a:endParaRPr>
        </a:p>
      </dgm:t>
    </dgm:pt>
    <dgm:pt modelId="{12BA9F81-D148-499D-9872-2C0207D58C9F}" type="parTrans" cxnId="{FC6EBAA3-C5E4-462C-BD36-4612D83B19B9}">
      <dgm:prSet/>
      <dgm:spPr/>
      <dgm:t>
        <a:bodyPr/>
        <a:lstStyle/>
        <a:p>
          <a:endParaRPr lang="it-IT"/>
        </a:p>
      </dgm:t>
    </dgm:pt>
    <dgm:pt modelId="{1BE919BB-AF0C-4263-AB30-F3C2EDD94ED3}" type="sibTrans" cxnId="{FC6EBAA3-C5E4-462C-BD36-4612D83B19B9}">
      <dgm:prSet/>
      <dgm:spPr/>
      <dgm:t>
        <a:bodyPr/>
        <a:lstStyle/>
        <a:p>
          <a:endParaRPr lang="it-IT"/>
        </a:p>
      </dgm:t>
    </dgm:pt>
    <dgm:pt modelId="{9247BFBE-0487-4D87-9640-66A0A6666506}">
      <dgm:prSet phldrT="[Testo]"/>
      <dgm:spPr/>
      <dgm:t>
        <a:bodyPr/>
        <a:lstStyle/>
        <a:p>
          <a:r>
            <a:rPr lang="it-IT" dirty="0" smtClean="0"/>
            <a:t>Criticità</a:t>
          </a:r>
          <a:endParaRPr lang="it-IT" dirty="0"/>
        </a:p>
      </dgm:t>
    </dgm:pt>
    <dgm:pt modelId="{CCAEFD05-493A-474E-A8B9-7B482764DF8E}" type="parTrans" cxnId="{C222D8D4-E418-4915-AD34-4EC91FC39A78}">
      <dgm:prSet/>
      <dgm:spPr/>
      <dgm:t>
        <a:bodyPr/>
        <a:lstStyle/>
        <a:p>
          <a:endParaRPr lang="it-IT"/>
        </a:p>
      </dgm:t>
    </dgm:pt>
    <dgm:pt modelId="{56D4D79A-1E62-4F42-8553-1C281D07C057}" type="sibTrans" cxnId="{C222D8D4-E418-4915-AD34-4EC91FC39A78}">
      <dgm:prSet/>
      <dgm:spPr/>
      <dgm:t>
        <a:bodyPr/>
        <a:lstStyle/>
        <a:p>
          <a:endParaRPr lang="it-IT"/>
        </a:p>
      </dgm:t>
    </dgm:pt>
    <dgm:pt modelId="{80B7850F-0FC1-4B2D-8A32-0136C7FCFADA}">
      <dgm:prSet phldrT="[Testo]"/>
      <dgm:spPr/>
      <dgm:t>
        <a:bodyPr/>
        <a:lstStyle/>
        <a:p>
          <a:r>
            <a:rPr lang="it-IT" dirty="0" smtClean="0"/>
            <a:t>Criticità</a:t>
          </a:r>
          <a:endParaRPr lang="it-IT" dirty="0"/>
        </a:p>
      </dgm:t>
    </dgm:pt>
    <dgm:pt modelId="{B09337D0-3684-49FB-ACEC-7B67261B702F}" type="parTrans" cxnId="{090735F1-68D2-4878-A964-CCF02A01C3E8}">
      <dgm:prSet/>
      <dgm:spPr/>
      <dgm:t>
        <a:bodyPr/>
        <a:lstStyle/>
        <a:p>
          <a:endParaRPr lang="it-IT"/>
        </a:p>
      </dgm:t>
    </dgm:pt>
    <dgm:pt modelId="{10D4D28D-C17D-4FF7-B237-0AE222A9F798}" type="sibTrans" cxnId="{090735F1-68D2-4878-A964-CCF02A01C3E8}">
      <dgm:prSet/>
      <dgm:spPr/>
      <dgm:t>
        <a:bodyPr/>
        <a:lstStyle/>
        <a:p>
          <a:endParaRPr lang="it-IT"/>
        </a:p>
      </dgm:t>
    </dgm:pt>
    <dgm:pt modelId="{79AA73E8-EBCF-4120-8BF0-D048071DA987}">
      <dgm:prSet phldrT="[Testo]"/>
      <dgm:spPr/>
      <dgm:t>
        <a:bodyPr/>
        <a:lstStyle/>
        <a:p>
          <a:r>
            <a:rPr lang="it-IT" dirty="0" smtClean="0"/>
            <a:t>Criticità</a:t>
          </a:r>
          <a:endParaRPr lang="it-IT" dirty="0"/>
        </a:p>
      </dgm:t>
    </dgm:pt>
    <dgm:pt modelId="{057A2FD2-055A-4602-B060-F0B0EE07FE2E}" type="parTrans" cxnId="{2623E05E-F085-496D-9243-DE2C922944DE}">
      <dgm:prSet/>
      <dgm:spPr/>
      <dgm:t>
        <a:bodyPr/>
        <a:lstStyle/>
        <a:p>
          <a:endParaRPr lang="it-IT"/>
        </a:p>
      </dgm:t>
    </dgm:pt>
    <dgm:pt modelId="{02393CC6-29CF-4BCB-87F1-06526968BF36}" type="sibTrans" cxnId="{2623E05E-F085-496D-9243-DE2C922944DE}">
      <dgm:prSet/>
      <dgm:spPr/>
      <dgm:t>
        <a:bodyPr/>
        <a:lstStyle/>
        <a:p>
          <a:endParaRPr lang="it-IT"/>
        </a:p>
      </dgm:t>
    </dgm:pt>
    <dgm:pt modelId="{722CC792-3F64-4981-ABF4-9B06598A4739}">
      <dgm:prSet phldrT="[Testo]"/>
      <dgm:spPr/>
      <dgm:t>
        <a:bodyPr/>
        <a:lstStyle/>
        <a:p>
          <a:r>
            <a:rPr lang="it-IT" dirty="0" smtClean="0"/>
            <a:t>Criticità</a:t>
          </a:r>
          <a:endParaRPr lang="it-IT" dirty="0"/>
        </a:p>
      </dgm:t>
    </dgm:pt>
    <dgm:pt modelId="{6D820591-2E34-4EF9-9B65-8D5B308BEC3C}" type="parTrans" cxnId="{49D6D6D9-FF48-4FA4-AA88-95A1B96C99BC}">
      <dgm:prSet/>
      <dgm:spPr/>
      <dgm:t>
        <a:bodyPr/>
        <a:lstStyle/>
        <a:p>
          <a:endParaRPr lang="it-IT"/>
        </a:p>
      </dgm:t>
    </dgm:pt>
    <dgm:pt modelId="{58B14C45-015D-42FE-BC19-FF595A24FD98}" type="sibTrans" cxnId="{49D6D6D9-FF48-4FA4-AA88-95A1B96C99BC}">
      <dgm:prSet/>
      <dgm:spPr/>
      <dgm:t>
        <a:bodyPr/>
        <a:lstStyle/>
        <a:p>
          <a:endParaRPr lang="it-IT"/>
        </a:p>
      </dgm:t>
    </dgm:pt>
    <dgm:pt modelId="{67F3FE37-6A6C-4095-AA56-E92634567EE0}" type="pres">
      <dgm:prSet presAssocID="{9FF6BCAD-32D8-451D-8EE6-4D997E7B75B4}" presName="cycle" presStyleCnt="0">
        <dgm:presLayoutVars>
          <dgm:chMax val="1"/>
          <dgm:dir/>
          <dgm:animLvl val="ctr"/>
          <dgm:resizeHandles val="exact"/>
        </dgm:presLayoutVars>
      </dgm:prSet>
      <dgm:spPr/>
      <dgm:t>
        <a:bodyPr/>
        <a:lstStyle/>
        <a:p>
          <a:endParaRPr lang="it-IT"/>
        </a:p>
      </dgm:t>
    </dgm:pt>
    <dgm:pt modelId="{64081682-6C5E-41D3-911F-711C828AE176}" type="pres">
      <dgm:prSet presAssocID="{33A5C62C-8702-4D49-AC77-71EEF401925B}" presName="centerShape" presStyleLbl="node0" presStyleIdx="0" presStyleCnt="1" custScaleX="162219" custScaleY="180243"/>
      <dgm:spPr/>
      <dgm:t>
        <a:bodyPr/>
        <a:lstStyle/>
        <a:p>
          <a:endParaRPr lang="it-IT"/>
        </a:p>
      </dgm:t>
    </dgm:pt>
    <dgm:pt modelId="{2CB424A6-A8D5-4D3C-84B3-62C881A0C949}" type="pres">
      <dgm:prSet presAssocID="{CCAEFD05-493A-474E-A8B9-7B482764DF8E}" presName="Name9" presStyleLbl="parChTrans1D2" presStyleIdx="0" presStyleCnt="4"/>
      <dgm:spPr/>
      <dgm:t>
        <a:bodyPr/>
        <a:lstStyle/>
        <a:p>
          <a:endParaRPr lang="it-IT"/>
        </a:p>
      </dgm:t>
    </dgm:pt>
    <dgm:pt modelId="{A540BF10-4D77-4C1F-8752-8CE634492EF8}" type="pres">
      <dgm:prSet presAssocID="{CCAEFD05-493A-474E-A8B9-7B482764DF8E}" presName="connTx" presStyleLbl="parChTrans1D2" presStyleIdx="0" presStyleCnt="4"/>
      <dgm:spPr/>
      <dgm:t>
        <a:bodyPr/>
        <a:lstStyle/>
        <a:p>
          <a:endParaRPr lang="it-IT"/>
        </a:p>
      </dgm:t>
    </dgm:pt>
    <dgm:pt modelId="{C2549E98-6332-43BA-96B4-71D7453FAAAF}" type="pres">
      <dgm:prSet presAssocID="{9247BFBE-0487-4D87-9640-66A0A6666506}" presName="node" presStyleLbl="node1" presStyleIdx="0" presStyleCnt="4">
        <dgm:presLayoutVars>
          <dgm:bulletEnabled val="1"/>
        </dgm:presLayoutVars>
      </dgm:prSet>
      <dgm:spPr/>
      <dgm:t>
        <a:bodyPr/>
        <a:lstStyle/>
        <a:p>
          <a:endParaRPr lang="it-IT"/>
        </a:p>
      </dgm:t>
    </dgm:pt>
    <dgm:pt modelId="{A04A8549-732D-40A1-8C5F-1C2E550701FC}" type="pres">
      <dgm:prSet presAssocID="{B09337D0-3684-49FB-ACEC-7B67261B702F}" presName="Name9" presStyleLbl="parChTrans1D2" presStyleIdx="1" presStyleCnt="4"/>
      <dgm:spPr/>
      <dgm:t>
        <a:bodyPr/>
        <a:lstStyle/>
        <a:p>
          <a:endParaRPr lang="it-IT"/>
        </a:p>
      </dgm:t>
    </dgm:pt>
    <dgm:pt modelId="{BABC31BF-9FCA-42BF-B27A-321BC0618675}" type="pres">
      <dgm:prSet presAssocID="{B09337D0-3684-49FB-ACEC-7B67261B702F}" presName="connTx" presStyleLbl="parChTrans1D2" presStyleIdx="1" presStyleCnt="4"/>
      <dgm:spPr/>
      <dgm:t>
        <a:bodyPr/>
        <a:lstStyle/>
        <a:p>
          <a:endParaRPr lang="it-IT"/>
        </a:p>
      </dgm:t>
    </dgm:pt>
    <dgm:pt modelId="{F3BDF5E0-F686-42B0-9CEA-1F76CEB7482B}" type="pres">
      <dgm:prSet presAssocID="{80B7850F-0FC1-4B2D-8A32-0136C7FCFADA}" presName="node" presStyleLbl="node1" presStyleIdx="1" presStyleCnt="4">
        <dgm:presLayoutVars>
          <dgm:bulletEnabled val="1"/>
        </dgm:presLayoutVars>
      </dgm:prSet>
      <dgm:spPr/>
      <dgm:t>
        <a:bodyPr/>
        <a:lstStyle/>
        <a:p>
          <a:endParaRPr lang="it-IT"/>
        </a:p>
      </dgm:t>
    </dgm:pt>
    <dgm:pt modelId="{C3012C12-F826-4A39-AFC5-9829648F0143}" type="pres">
      <dgm:prSet presAssocID="{057A2FD2-055A-4602-B060-F0B0EE07FE2E}" presName="Name9" presStyleLbl="parChTrans1D2" presStyleIdx="2" presStyleCnt="4"/>
      <dgm:spPr/>
      <dgm:t>
        <a:bodyPr/>
        <a:lstStyle/>
        <a:p>
          <a:endParaRPr lang="it-IT"/>
        </a:p>
      </dgm:t>
    </dgm:pt>
    <dgm:pt modelId="{3F70E92E-34F0-4F87-B03F-DD8C84C4EE01}" type="pres">
      <dgm:prSet presAssocID="{057A2FD2-055A-4602-B060-F0B0EE07FE2E}" presName="connTx" presStyleLbl="parChTrans1D2" presStyleIdx="2" presStyleCnt="4"/>
      <dgm:spPr/>
      <dgm:t>
        <a:bodyPr/>
        <a:lstStyle/>
        <a:p>
          <a:endParaRPr lang="it-IT"/>
        </a:p>
      </dgm:t>
    </dgm:pt>
    <dgm:pt modelId="{37B06ACA-68E3-4E78-B05D-59BF7377CF57}" type="pres">
      <dgm:prSet presAssocID="{79AA73E8-EBCF-4120-8BF0-D048071DA987}" presName="node" presStyleLbl="node1" presStyleIdx="2" presStyleCnt="4">
        <dgm:presLayoutVars>
          <dgm:bulletEnabled val="1"/>
        </dgm:presLayoutVars>
      </dgm:prSet>
      <dgm:spPr/>
      <dgm:t>
        <a:bodyPr/>
        <a:lstStyle/>
        <a:p>
          <a:endParaRPr lang="it-IT"/>
        </a:p>
      </dgm:t>
    </dgm:pt>
    <dgm:pt modelId="{9245D157-2DD8-4849-BE6B-FB3BE4B4797A}" type="pres">
      <dgm:prSet presAssocID="{6D820591-2E34-4EF9-9B65-8D5B308BEC3C}" presName="Name9" presStyleLbl="parChTrans1D2" presStyleIdx="3" presStyleCnt="4"/>
      <dgm:spPr/>
      <dgm:t>
        <a:bodyPr/>
        <a:lstStyle/>
        <a:p>
          <a:endParaRPr lang="it-IT"/>
        </a:p>
      </dgm:t>
    </dgm:pt>
    <dgm:pt modelId="{E80215B8-878C-4105-8CD2-30A3FC33A32E}" type="pres">
      <dgm:prSet presAssocID="{6D820591-2E34-4EF9-9B65-8D5B308BEC3C}" presName="connTx" presStyleLbl="parChTrans1D2" presStyleIdx="3" presStyleCnt="4"/>
      <dgm:spPr/>
      <dgm:t>
        <a:bodyPr/>
        <a:lstStyle/>
        <a:p>
          <a:endParaRPr lang="it-IT"/>
        </a:p>
      </dgm:t>
    </dgm:pt>
    <dgm:pt modelId="{63D238AF-E529-42A8-997D-B7EEC510F973}" type="pres">
      <dgm:prSet presAssocID="{722CC792-3F64-4981-ABF4-9B06598A4739}" presName="node" presStyleLbl="node1" presStyleIdx="3" presStyleCnt="4">
        <dgm:presLayoutVars>
          <dgm:bulletEnabled val="1"/>
        </dgm:presLayoutVars>
      </dgm:prSet>
      <dgm:spPr/>
      <dgm:t>
        <a:bodyPr/>
        <a:lstStyle/>
        <a:p>
          <a:endParaRPr lang="it-IT"/>
        </a:p>
      </dgm:t>
    </dgm:pt>
  </dgm:ptLst>
  <dgm:cxnLst>
    <dgm:cxn modelId="{497E0C93-428B-4419-9A6B-72D4B059D3A5}" type="presOf" srcId="{79AA73E8-EBCF-4120-8BF0-D048071DA987}" destId="{37B06ACA-68E3-4E78-B05D-59BF7377CF57}" srcOrd="0" destOrd="0" presId="urn:microsoft.com/office/officeart/2005/8/layout/radial1"/>
    <dgm:cxn modelId="{7147E90C-19FF-4262-931D-AB31F6FBF5E3}" type="presOf" srcId="{33A5C62C-8702-4D49-AC77-71EEF401925B}" destId="{64081682-6C5E-41D3-911F-711C828AE176}" srcOrd="0" destOrd="0" presId="urn:microsoft.com/office/officeart/2005/8/layout/radial1"/>
    <dgm:cxn modelId="{1C51AB73-DA41-4D8F-AE6E-09A840498FA0}" type="presOf" srcId="{9247BFBE-0487-4D87-9640-66A0A6666506}" destId="{C2549E98-6332-43BA-96B4-71D7453FAAAF}" srcOrd="0" destOrd="0" presId="urn:microsoft.com/office/officeart/2005/8/layout/radial1"/>
    <dgm:cxn modelId="{090735F1-68D2-4878-A964-CCF02A01C3E8}" srcId="{33A5C62C-8702-4D49-AC77-71EEF401925B}" destId="{80B7850F-0FC1-4B2D-8A32-0136C7FCFADA}" srcOrd="1" destOrd="0" parTransId="{B09337D0-3684-49FB-ACEC-7B67261B702F}" sibTransId="{10D4D28D-C17D-4FF7-B237-0AE222A9F798}"/>
    <dgm:cxn modelId="{2ECED641-048F-45D9-B8C3-C980AF48D7A5}" type="presOf" srcId="{80B7850F-0FC1-4B2D-8A32-0136C7FCFADA}" destId="{F3BDF5E0-F686-42B0-9CEA-1F76CEB7482B}" srcOrd="0" destOrd="0" presId="urn:microsoft.com/office/officeart/2005/8/layout/radial1"/>
    <dgm:cxn modelId="{BAC831C0-FFAB-4A19-9086-65DBADFD371F}" type="presOf" srcId="{B09337D0-3684-49FB-ACEC-7B67261B702F}" destId="{BABC31BF-9FCA-42BF-B27A-321BC0618675}" srcOrd="1" destOrd="0" presId="urn:microsoft.com/office/officeart/2005/8/layout/radial1"/>
    <dgm:cxn modelId="{4EC7F6CF-B9B3-45CC-9EDE-1DD10C25590A}" type="presOf" srcId="{CCAEFD05-493A-474E-A8B9-7B482764DF8E}" destId="{A540BF10-4D77-4C1F-8752-8CE634492EF8}" srcOrd="1" destOrd="0" presId="urn:microsoft.com/office/officeart/2005/8/layout/radial1"/>
    <dgm:cxn modelId="{9E133D7B-881F-44B0-A731-554501604DB5}" type="presOf" srcId="{CCAEFD05-493A-474E-A8B9-7B482764DF8E}" destId="{2CB424A6-A8D5-4D3C-84B3-62C881A0C949}" srcOrd="0" destOrd="0" presId="urn:microsoft.com/office/officeart/2005/8/layout/radial1"/>
    <dgm:cxn modelId="{49D6D6D9-FF48-4FA4-AA88-95A1B96C99BC}" srcId="{33A5C62C-8702-4D49-AC77-71EEF401925B}" destId="{722CC792-3F64-4981-ABF4-9B06598A4739}" srcOrd="3" destOrd="0" parTransId="{6D820591-2E34-4EF9-9B65-8D5B308BEC3C}" sibTransId="{58B14C45-015D-42FE-BC19-FF595A24FD98}"/>
    <dgm:cxn modelId="{37A05623-C718-41DA-B15C-FDAE3A247384}" type="presOf" srcId="{057A2FD2-055A-4602-B060-F0B0EE07FE2E}" destId="{C3012C12-F826-4A39-AFC5-9829648F0143}" srcOrd="0" destOrd="0" presId="urn:microsoft.com/office/officeart/2005/8/layout/radial1"/>
    <dgm:cxn modelId="{FC6EBAA3-C5E4-462C-BD36-4612D83B19B9}" srcId="{9FF6BCAD-32D8-451D-8EE6-4D997E7B75B4}" destId="{33A5C62C-8702-4D49-AC77-71EEF401925B}" srcOrd="0" destOrd="0" parTransId="{12BA9F81-D148-499D-9872-2C0207D58C9F}" sibTransId="{1BE919BB-AF0C-4263-AB30-F3C2EDD94ED3}"/>
    <dgm:cxn modelId="{52006F88-F672-4591-88D9-F660DF344DEA}" type="presOf" srcId="{B09337D0-3684-49FB-ACEC-7B67261B702F}" destId="{A04A8549-732D-40A1-8C5F-1C2E550701FC}" srcOrd="0" destOrd="0" presId="urn:microsoft.com/office/officeart/2005/8/layout/radial1"/>
    <dgm:cxn modelId="{34638A9E-AA9A-464D-905F-28FDA68A2A4F}" type="presOf" srcId="{722CC792-3F64-4981-ABF4-9B06598A4739}" destId="{63D238AF-E529-42A8-997D-B7EEC510F973}" srcOrd="0" destOrd="0" presId="urn:microsoft.com/office/officeart/2005/8/layout/radial1"/>
    <dgm:cxn modelId="{320AA34D-E10E-4934-9C38-44D29D8BA186}" type="presOf" srcId="{057A2FD2-055A-4602-B060-F0B0EE07FE2E}" destId="{3F70E92E-34F0-4F87-B03F-DD8C84C4EE01}" srcOrd="1" destOrd="0" presId="urn:microsoft.com/office/officeart/2005/8/layout/radial1"/>
    <dgm:cxn modelId="{6BE46C45-49EE-447D-BEE8-75C1284AB5CF}" type="presOf" srcId="{6D820591-2E34-4EF9-9B65-8D5B308BEC3C}" destId="{9245D157-2DD8-4849-BE6B-FB3BE4B4797A}" srcOrd="0" destOrd="0" presId="urn:microsoft.com/office/officeart/2005/8/layout/radial1"/>
    <dgm:cxn modelId="{8DDB5825-FD68-4DF4-9712-DA2E770EEA58}" type="presOf" srcId="{6D820591-2E34-4EF9-9B65-8D5B308BEC3C}" destId="{E80215B8-878C-4105-8CD2-30A3FC33A32E}" srcOrd="1" destOrd="0" presId="urn:microsoft.com/office/officeart/2005/8/layout/radial1"/>
    <dgm:cxn modelId="{2623E05E-F085-496D-9243-DE2C922944DE}" srcId="{33A5C62C-8702-4D49-AC77-71EEF401925B}" destId="{79AA73E8-EBCF-4120-8BF0-D048071DA987}" srcOrd="2" destOrd="0" parTransId="{057A2FD2-055A-4602-B060-F0B0EE07FE2E}" sibTransId="{02393CC6-29CF-4BCB-87F1-06526968BF36}"/>
    <dgm:cxn modelId="{C222D8D4-E418-4915-AD34-4EC91FC39A78}" srcId="{33A5C62C-8702-4D49-AC77-71EEF401925B}" destId="{9247BFBE-0487-4D87-9640-66A0A6666506}" srcOrd="0" destOrd="0" parTransId="{CCAEFD05-493A-474E-A8B9-7B482764DF8E}" sibTransId="{56D4D79A-1E62-4F42-8553-1C281D07C057}"/>
    <dgm:cxn modelId="{5A9249C3-2653-44AC-A225-B4C4F7581309}" type="presOf" srcId="{9FF6BCAD-32D8-451D-8EE6-4D997E7B75B4}" destId="{67F3FE37-6A6C-4095-AA56-E92634567EE0}" srcOrd="0" destOrd="0" presId="urn:microsoft.com/office/officeart/2005/8/layout/radial1"/>
    <dgm:cxn modelId="{12E024DD-FA95-44DF-9C34-8017885C3EC6}" type="presParOf" srcId="{67F3FE37-6A6C-4095-AA56-E92634567EE0}" destId="{64081682-6C5E-41D3-911F-711C828AE176}" srcOrd="0" destOrd="0" presId="urn:microsoft.com/office/officeart/2005/8/layout/radial1"/>
    <dgm:cxn modelId="{DD79A0C8-81A6-4650-96B5-E189793EBF00}" type="presParOf" srcId="{67F3FE37-6A6C-4095-AA56-E92634567EE0}" destId="{2CB424A6-A8D5-4D3C-84B3-62C881A0C949}" srcOrd="1" destOrd="0" presId="urn:microsoft.com/office/officeart/2005/8/layout/radial1"/>
    <dgm:cxn modelId="{02ED1052-E394-4F7A-A855-89CD34C75A2E}" type="presParOf" srcId="{2CB424A6-A8D5-4D3C-84B3-62C881A0C949}" destId="{A540BF10-4D77-4C1F-8752-8CE634492EF8}" srcOrd="0" destOrd="0" presId="urn:microsoft.com/office/officeart/2005/8/layout/radial1"/>
    <dgm:cxn modelId="{EAE68E07-4747-4935-BF3C-A278B2B40C40}" type="presParOf" srcId="{67F3FE37-6A6C-4095-AA56-E92634567EE0}" destId="{C2549E98-6332-43BA-96B4-71D7453FAAAF}" srcOrd="2" destOrd="0" presId="urn:microsoft.com/office/officeart/2005/8/layout/radial1"/>
    <dgm:cxn modelId="{A8A57BC4-4BE5-4265-A322-E5423AD1FF14}" type="presParOf" srcId="{67F3FE37-6A6C-4095-AA56-E92634567EE0}" destId="{A04A8549-732D-40A1-8C5F-1C2E550701FC}" srcOrd="3" destOrd="0" presId="urn:microsoft.com/office/officeart/2005/8/layout/radial1"/>
    <dgm:cxn modelId="{BADC0BCA-BA5C-4B43-B6F7-5DC808558783}" type="presParOf" srcId="{A04A8549-732D-40A1-8C5F-1C2E550701FC}" destId="{BABC31BF-9FCA-42BF-B27A-321BC0618675}" srcOrd="0" destOrd="0" presId="urn:microsoft.com/office/officeart/2005/8/layout/radial1"/>
    <dgm:cxn modelId="{F21A198F-FB84-435B-BEB1-80369AE98E09}" type="presParOf" srcId="{67F3FE37-6A6C-4095-AA56-E92634567EE0}" destId="{F3BDF5E0-F686-42B0-9CEA-1F76CEB7482B}" srcOrd="4" destOrd="0" presId="urn:microsoft.com/office/officeart/2005/8/layout/radial1"/>
    <dgm:cxn modelId="{BCB75D42-1450-46A2-8D56-50B432534E8F}" type="presParOf" srcId="{67F3FE37-6A6C-4095-AA56-E92634567EE0}" destId="{C3012C12-F826-4A39-AFC5-9829648F0143}" srcOrd="5" destOrd="0" presId="urn:microsoft.com/office/officeart/2005/8/layout/radial1"/>
    <dgm:cxn modelId="{33D185F6-72D4-4D7E-A3E1-E943595FEC44}" type="presParOf" srcId="{C3012C12-F826-4A39-AFC5-9829648F0143}" destId="{3F70E92E-34F0-4F87-B03F-DD8C84C4EE01}" srcOrd="0" destOrd="0" presId="urn:microsoft.com/office/officeart/2005/8/layout/radial1"/>
    <dgm:cxn modelId="{2691BDF1-5CF7-457B-A0EA-15C7B9C05DDF}" type="presParOf" srcId="{67F3FE37-6A6C-4095-AA56-E92634567EE0}" destId="{37B06ACA-68E3-4E78-B05D-59BF7377CF57}" srcOrd="6" destOrd="0" presId="urn:microsoft.com/office/officeart/2005/8/layout/radial1"/>
    <dgm:cxn modelId="{90DD8C11-2EF1-4D8D-B090-E24945B0A5C8}" type="presParOf" srcId="{67F3FE37-6A6C-4095-AA56-E92634567EE0}" destId="{9245D157-2DD8-4849-BE6B-FB3BE4B4797A}" srcOrd="7" destOrd="0" presId="urn:microsoft.com/office/officeart/2005/8/layout/radial1"/>
    <dgm:cxn modelId="{2C7C55C4-26F9-4348-8222-ED007929620B}" type="presParOf" srcId="{9245D157-2DD8-4849-BE6B-FB3BE4B4797A}" destId="{E80215B8-878C-4105-8CD2-30A3FC33A32E}" srcOrd="0" destOrd="0" presId="urn:microsoft.com/office/officeart/2005/8/layout/radial1"/>
    <dgm:cxn modelId="{D058C243-0181-4412-972B-07D0DBF5B7DD}" type="presParOf" srcId="{67F3FE37-6A6C-4095-AA56-E92634567EE0}" destId="{63D238AF-E529-42A8-997D-B7EEC510F973}" srcOrd="8" destOrd="0" presId="urn:microsoft.com/office/officeart/2005/8/layout/radial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FF6BCAD-32D8-451D-8EE6-4D997E7B75B4}"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it-IT"/>
        </a:p>
      </dgm:t>
    </dgm:pt>
    <dgm:pt modelId="{33A5C62C-8702-4D49-AC77-71EEF401925B}">
      <dgm:prSet phldrT="[Testo]" custT="1"/>
      <dgm:spPr>
        <a:solidFill>
          <a:srgbClr val="FFFF00"/>
        </a:solidFill>
      </dgm:spPr>
      <dgm:t>
        <a:bodyPr/>
        <a:lstStyle/>
        <a:p>
          <a:r>
            <a:rPr lang="it-IT" sz="1600" b="1" dirty="0" smtClean="0">
              <a:solidFill>
                <a:schemeClr val="tx1"/>
              </a:solidFill>
            </a:rPr>
            <a:t>CRITICITA</a:t>
          </a:r>
          <a:r>
            <a:rPr lang="it-IT" sz="1100" b="1" dirty="0" smtClean="0">
              <a:solidFill>
                <a:schemeClr val="tx1"/>
              </a:solidFill>
            </a:rPr>
            <a:t>’</a:t>
          </a:r>
          <a:endParaRPr lang="it-IT" sz="1100" b="1" dirty="0">
            <a:solidFill>
              <a:schemeClr val="tx1"/>
            </a:solidFill>
          </a:endParaRPr>
        </a:p>
      </dgm:t>
    </dgm:pt>
    <dgm:pt modelId="{12BA9F81-D148-499D-9872-2C0207D58C9F}" type="parTrans" cxnId="{FC6EBAA3-C5E4-462C-BD36-4612D83B19B9}">
      <dgm:prSet/>
      <dgm:spPr/>
      <dgm:t>
        <a:bodyPr/>
        <a:lstStyle/>
        <a:p>
          <a:endParaRPr lang="it-IT"/>
        </a:p>
      </dgm:t>
    </dgm:pt>
    <dgm:pt modelId="{1BE919BB-AF0C-4263-AB30-F3C2EDD94ED3}" type="sibTrans" cxnId="{FC6EBAA3-C5E4-462C-BD36-4612D83B19B9}">
      <dgm:prSet/>
      <dgm:spPr/>
      <dgm:t>
        <a:bodyPr/>
        <a:lstStyle/>
        <a:p>
          <a:endParaRPr lang="it-IT"/>
        </a:p>
      </dgm:t>
    </dgm:pt>
    <dgm:pt modelId="{9247BFBE-0487-4D87-9640-66A0A6666506}">
      <dgm:prSet phldrT="[Testo]"/>
      <dgm:spPr/>
      <dgm:t>
        <a:bodyPr/>
        <a:lstStyle/>
        <a:p>
          <a:r>
            <a:rPr lang="it-IT" dirty="0" smtClean="0">
              <a:solidFill>
                <a:schemeClr val="tx1"/>
              </a:solidFill>
            </a:rPr>
            <a:t>Criticità</a:t>
          </a:r>
          <a:endParaRPr lang="it-IT" dirty="0">
            <a:solidFill>
              <a:schemeClr val="tx1"/>
            </a:solidFill>
          </a:endParaRPr>
        </a:p>
      </dgm:t>
    </dgm:pt>
    <dgm:pt modelId="{CCAEFD05-493A-474E-A8B9-7B482764DF8E}" type="parTrans" cxnId="{C222D8D4-E418-4915-AD34-4EC91FC39A78}">
      <dgm:prSet/>
      <dgm:spPr/>
      <dgm:t>
        <a:bodyPr/>
        <a:lstStyle/>
        <a:p>
          <a:endParaRPr lang="it-IT"/>
        </a:p>
      </dgm:t>
    </dgm:pt>
    <dgm:pt modelId="{56D4D79A-1E62-4F42-8553-1C281D07C057}" type="sibTrans" cxnId="{C222D8D4-E418-4915-AD34-4EC91FC39A78}">
      <dgm:prSet/>
      <dgm:spPr/>
      <dgm:t>
        <a:bodyPr/>
        <a:lstStyle/>
        <a:p>
          <a:endParaRPr lang="it-IT"/>
        </a:p>
      </dgm:t>
    </dgm:pt>
    <dgm:pt modelId="{80B7850F-0FC1-4B2D-8A32-0136C7FCFADA}">
      <dgm:prSet phldrT="[Testo]" custT="1"/>
      <dgm:spPr>
        <a:solidFill>
          <a:schemeClr val="accent6">
            <a:lumMod val="75000"/>
          </a:schemeClr>
        </a:solidFill>
      </dgm:spPr>
      <dgm:t>
        <a:bodyPr/>
        <a:lstStyle/>
        <a:p>
          <a:r>
            <a:rPr lang="it-IT" sz="1600" dirty="0" smtClean="0"/>
            <a:t>Criticità</a:t>
          </a:r>
          <a:endParaRPr lang="it-IT" sz="1600" dirty="0"/>
        </a:p>
      </dgm:t>
    </dgm:pt>
    <dgm:pt modelId="{B09337D0-3684-49FB-ACEC-7B67261B702F}" type="parTrans" cxnId="{090735F1-68D2-4878-A964-CCF02A01C3E8}">
      <dgm:prSet/>
      <dgm:spPr/>
      <dgm:t>
        <a:bodyPr/>
        <a:lstStyle/>
        <a:p>
          <a:endParaRPr lang="it-IT"/>
        </a:p>
      </dgm:t>
    </dgm:pt>
    <dgm:pt modelId="{10D4D28D-C17D-4FF7-B237-0AE222A9F798}" type="sibTrans" cxnId="{090735F1-68D2-4878-A964-CCF02A01C3E8}">
      <dgm:prSet/>
      <dgm:spPr/>
      <dgm:t>
        <a:bodyPr/>
        <a:lstStyle/>
        <a:p>
          <a:endParaRPr lang="it-IT"/>
        </a:p>
      </dgm:t>
    </dgm:pt>
    <dgm:pt modelId="{79AA73E8-EBCF-4120-8BF0-D048071DA987}">
      <dgm:prSet phldrT="[Testo]"/>
      <dgm:spPr>
        <a:solidFill>
          <a:srgbClr val="C00000"/>
        </a:solidFill>
      </dgm:spPr>
      <dgm:t>
        <a:bodyPr/>
        <a:lstStyle/>
        <a:p>
          <a:r>
            <a:rPr lang="it-IT" dirty="0" smtClean="0"/>
            <a:t>Criticità</a:t>
          </a:r>
          <a:endParaRPr lang="it-IT" dirty="0"/>
        </a:p>
      </dgm:t>
    </dgm:pt>
    <dgm:pt modelId="{057A2FD2-055A-4602-B060-F0B0EE07FE2E}" type="parTrans" cxnId="{2623E05E-F085-496D-9243-DE2C922944DE}">
      <dgm:prSet/>
      <dgm:spPr/>
      <dgm:t>
        <a:bodyPr/>
        <a:lstStyle/>
        <a:p>
          <a:endParaRPr lang="it-IT"/>
        </a:p>
      </dgm:t>
    </dgm:pt>
    <dgm:pt modelId="{02393CC6-29CF-4BCB-87F1-06526968BF36}" type="sibTrans" cxnId="{2623E05E-F085-496D-9243-DE2C922944DE}">
      <dgm:prSet/>
      <dgm:spPr/>
      <dgm:t>
        <a:bodyPr/>
        <a:lstStyle/>
        <a:p>
          <a:endParaRPr lang="it-IT"/>
        </a:p>
      </dgm:t>
    </dgm:pt>
    <dgm:pt modelId="{722CC792-3F64-4981-ABF4-9B06598A4739}">
      <dgm:prSet phldrT="[Testo]"/>
      <dgm:spPr>
        <a:solidFill>
          <a:srgbClr val="66FF33"/>
        </a:solidFill>
      </dgm:spPr>
      <dgm:t>
        <a:bodyPr/>
        <a:lstStyle/>
        <a:p>
          <a:r>
            <a:rPr lang="it-IT" dirty="0" smtClean="0">
              <a:solidFill>
                <a:schemeClr val="tx1"/>
              </a:solidFill>
            </a:rPr>
            <a:t>Criticità</a:t>
          </a:r>
          <a:endParaRPr lang="it-IT" dirty="0">
            <a:solidFill>
              <a:schemeClr val="tx1"/>
            </a:solidFill>
          </a:endParaRPr>
        </a:p>
      </dgm:t>
    </dgm:pt>
    <dgm:pt modelId="{6D820591-2E34-4EF9-9B65-8D5B308BEC3C}" type="parTrans" cxnId="{49D6D6D9-FF48-4FA4-AA88-95A1B96C99BC}">
      <dgm:prSet/>
      <dgm:spPr/>
      <dgm:t>
        <a:bodyPr/>
        <a:lstStyle/>
        <a:p>
          <a:endParaRPr lang="it-IT"/>
        </a:p>
      </dgm:t>
    </dgm:pt>
    <dgm:pt modelId="{58B14C45-015D-42FE-BC19-FF595A24FD98}" type="sibTrans" cxnId="{49D6D6D9-FF48-4FA4-AA88-95A1B96C99BC}">
      <dgm:prSet/>
      <dgm:spPr/>
      <dgm:t>
        <a:bodyPr/>
        <a:lstStyle/>
        <a:p>
          <a:endParaRPr lang="it-IT"/>
        </a:p>
      </dgm:t>
    </dgm:pt>
    <dgm:pt modelId="{67F3FE37-6A6C-4095-AA56-E92634567EE0}" type="pres">
      <dgm:prSet presAssocID="{9FF6BCAD-32D8-451D-8EE6-4D997E7B75B4}" presName="cycle" presStyleCnt="0">
        <dgm:presLayoutVars>
          <dgm:chMax val="1"/>
          <dgm:dir/>
          <dgm:animLvl val="ctr"/>
          <dgm:resizeHandles val="exact"/>
        </dgm:presLayoutVars>
      </dgm:prSet>
      <dgm:spPr/>
      <dgm:t>
        <a:bodyPr/>
        <a:lstStyle/>
        <a:p>
          <a:endParaRPr lang="it-IT"/>
        </a:p>
      </dgm:t>
    </dgm:pt>
    <dgm:pt modelId="{64081682-6C5E-41D3-911F-711C828AE176}" type="pres">
      <dgm:prSet presAssocID="{33A5C62C-8702-4D49-AC77-71EEF401925B}" presName="centerShape" presStyleLbl="node0" presStyleIdx="0" presStyleCnt="1" custScaleX="162219" custScaleY="180243"/>
      <dgm:spPr/>
      <dgm:t>
        <a:bodyPr/>
        <a:lstStyle/>
        <a:p>
          <a:endParaRPr lang="it-IT"/>
        </a:p>
      </dgm:t>
    </dgm:pt>
    <dgm:pt modelId="{2CB424A6-A8D5-4D3C-84B3-62C881A0C949}" type="pres">
      <dgm:prSet presAssocID="{CCAEFD05-493A-474E-A8B9-7B482764DF8E}" presName="Name9" presStyleLbl="parChTrans1D2" presStyleIdx="0" presStyleCnt="4"/>
      <dgm:spPr/>
      <dgm:t>
        <a:bodyPr/>
        <a:lstStyle/>
        <a:p>
          <a:endParaRPr lang="it-IT"/>
        </a:p>
      </dgm:t>
    </dgm:pt>
    <dgm:pt modelId="{A540BF10-4D77-4C1F-8752-8CE634492EF8}" type="pres">
      <dgm:prSet presAssocID="{CCAEFD05-493A-474E-A8B9-7B482764DF8E}" presName="connTx" presStyleLbl="parChTrans1D2" presStyleIdx="0" presStyleCnt="4"/>
      <dgm:spPr/>
      <dgm:t>
        <a:bodyPr/>
        <a:lstStyle/>
        <a:p>
          <a:endParaRPr lang="it-IT"/>
        </a:p>
      </dgm:t>
    </dgm:pt>
    <dgm:pt modelId="{C2549E98-6332-43BA-96B4-71D7453FAAAF}" type="pres">
      <dgm:prSet presAssocID="{9247BFBE-0487-4D87-9640-66A0A6666506}" presName="node" presStyleLbl="node1" presStyleIdx="0" presStyleCnt="4">
        <dgm:presLayoutVars>
          <dgm:bulletEnabled val="1"/>
        </dgm:presLayoutVars>
      </dgm:prSet>
      <dgm:spPr/>
      <dgm:t>
        <a:bodyPr/>
        <a:lstStyle/>
        <a:p>
          <a:endParaRPr lang="it-IT"/>
        </a:p>
      </dgm:t>
    </dgm:pt>
    <dgm:pt modelId="{A04A8549-732D-40A1-8C5F-1C2E550701FC}" type="pres">
      <dgm:prSet presAssocID="{B09337D0-3684-49FB-ACEC-7B67261B702F}" presName="Name9" presStyleLbl="parChTrans1D2" presStyleIdx="1" presStyleCnt="4"/>
      <dgm:spPr/>
      <dgm:t>
        <a:bodyPr/>
        <a:lstStyle/>
        <a:p>
          <a:endParaRPr lang="it-IT"/>
        </a:p>
      </dgm:t>
    </dgm:pt>
    <dgm:pt modelId="{BABC31BF-9FCA-42BF-B27A-321BC0618675}" type="pres">
      <dgm:prSet presAssocID="{B09337D0-3684-49FB-ACEC-7B67261B702F}" presName="connTx" presStyleLbl="parChTrans1D2" presStyleIdx="1" presStyleCnt="4"/>
      <dgm:spPr/>
      <dgm:t>
        <a:bodyPr/>
        <a:lstStyle/>
        <a:p>
          <a:endParaRPr lang="it-IT"/>
        </a:p>
      </dgm:t>
    </dgm:pt>
    <dgm:pt modelId="{F3BDF5E0-F686-42B0-9CEA-1F76CEB7482B}" type="pres">
      <dgm:prSet presAssocID="{80B7850F-0FC1-4B2D-8A32-0136C7FCFADA}" presName="node" presStyleLbl="node1" presStyleIdx="1" presStyleCnt="4">
        <dgm:presLayoutVars>
          <dgm:bulletEnabled val="1"/>
        </dgm:presLayoutVars>
      </dgm:prSet>
      <dgm:spPr/>
      <dgm:t>
        <a:bodyPr/>
        <a:lstStyle/>
        <a:p>
          <a:endParaRPr lang="it-IT"/>
        </a:p>
      </dgm:t>
    </dgm:pt>
    <dgm:pt modelId="{C3012C12-F826-4A39-AFC5-9829648F0143}" type="pres">
      <dgm:prSet presAssocID="{057A2FD2-055A-4602-B060-F0B0EE07FE2E}" presName="Name9" presStyleLbl="parChTrans1D2" presStyleIdx="2" presStyleCnt="4"/>
      <dgm:spPr/>
      <dgm:t>
        <a:bodyPr/>
        <a:lstStyle/>
        <a:p>
          <a:endParaRPr lang="it-IT"/>
        </a:p>
      </dgm:t>
    </dgm:pt>
    <dgm:pt modelId="{3F70E92E-34F0-4F87-B03F-DD8C84C4EE01}" type="pres">
      <dgm:prSet presAssocID="{057A2FD2-055A-4602-B060-F0B0EE07FE2E}" presName="connTx" presStyleLbl="parChTrans1D2" presStyleIdx="2" presStyleCnt="4"/>
      <dgm:spPr/>
      <dgm:t>
        <a:bodyPr/>
        <a:lstStyle/>
        <a:p>
          <a:endParaRPr lang="it-IT"/>
        </a:p>
      </dgm:t>
    </dgm:pt>
    <dgm:pt modelId="{37B06ACA-68E3-4E78-B05D-59BF7377CF57}" type="pres">
      <dgm:prSet presAssocID="{79AA73E8-EBCF-4120-8BF0-D048071DA987}" presName="node" presStyleLbl="node1" presStyleIdx="2" presStyleCnt="4">
        <dgm:presLayoutVars>
          <dgm:bulletEnabled val="1"/>
        </dgm:presLayoutVars>
      </dgm:prSet>
      <dgm:spPr/>
      <dgm:t>
        <a:bodyPr/>
        <a:lstStyle/>
        <a:p>
          <a:endParaRPr lang="it-IT"/>
        </a:p>
      </dgm:t>
    </dgm:pt>
    <dgm:pt modelId="{9245D157-2DD8-4849-BE6B-FB3BE4B4797A}" type="pres">
      <dgm:prSet presAssocID="{6D820591-2E34-4EF9-9B65-8D5B308BEC3C}" presName="Name9" presStyleLbl="parChTrans1D2" presStyleIdx="3" presStyleCnt="4"/>
      <dgm:spPr/>
      <dgm:t>
        <a:bodyPr/>
        <a:lstStyle/>
        <a:p>
          <a:endParaRPr lang="it-IT"/>
        </a:p>
      </dgm:t>
    </dgm:pt>
    <dgm:pt modelId="{E80215B8-878C-4105-8CD2-30A3FC33A32E}" type="pres">
      <dgm:prSet presAssocID="{6D820591-2E34-4EF9-9B65-8D5B308BEC3C}" presName="connTx" presStyleLbl="parChTrans1D2" presStyleIdx="3" presStyleCnt="4"/>
      <dgm:spPr/>
      <dgm:t>
        <a:bodyPr/>
        <a:lstStyle/>
        <a:p>
          <a:endParaRPr lang="it-IT"/>
        </a:p>
      </dgm:t>
    </dgm:pt>
    <dgm:pt modelId="{63D238AF-E529-42A8-997D-B7EEC510F973}" type="pres">
      <dgm:prSet presAssocID="{722CC792-3F64-4981-ABF4-9B06598A4739}" presName="node" presStyleLbl="node1" presStyleIdx="3" presStyleCnt="4">
        <dgm:presLayoutVars>
          <dgm:bulletEnabled val="1"/>
        </dgm:presLayoutVars>
      </dgm:prSet>
      <dgm:spPr/>
      <dgm:t>
        <a:bodyPr/>
        <a:lstStyle/>
        <a:p>
          <a:endParaRPr lang="it-IT"/>
        </a:p>
      </dgm:t>
    </dgm:pt>
  </dgm:ptLst>
  <dgm:cxnLst>
    <dgm:cxn modelId="{12B88078-39D1-4E4E-A27F-E732077E9238}" type="presOf" srcId="{B09337D0-3684-49FB-ACEC-7B67261B702F}" destId="{A04A8549-732D-40A1-8C5F-1C2E550701FC}" srcOrd="0" destOrd="0" presId="urn:microsoft.com/office/officeart/2005/8/layout/radial1"/>
    <dgm:cxn modelId="{A2A069FA-D78C-43BD-90B3-5571C5CB53F2}" type="presOf" srcId="{CCAEFD05-493A-474E-A8B9-7B482764DF8E}" destId="{A540BF10-4D77-4C1F-8752-8CE634492EF8}" srcOrd="1" destOrd="0" presId="urn:microsoft.com/office/officeart/2005/8/layout/radial1"/>
    <dgm:cxn modelId="{3B3486D3-C8B0-4813-88A5-5724C7A35E56}" type="presOf" srcId="{B09337D0-3684-49FB-ACEC-7B67261B702F}" destId="{BABC31BF-9FCA-42BF-B27A-321BC0618675}" srcOrd="1" destOrd="0" presId="urn:microsoft.com/office/officeart/2005/8/layout/radial1"/>
    <dgm:cxn modelId="{BC4CD5A4-3888-4551-9F9C-41691F257DA2}" type="presOf" srcId="{80B7850F-0FC1-4B2D-8A32-0136C7FCFADA}" destId="{F3BDF5E0-F686-42B0-9CEA-1F76CEB7482B}" srcOrd="0" destOrd="0" presId="urn:microsoft.com/office/officeart/2005/8/layout/radial1"/>
    <dgm:cxn modelId="{3419D052-7C7A-4034-82C7-296A92E0CF9D}" type="presOf" srcId="{057A2FD2-055A-4602-B060-F0B0EE07FE2E}" destId="{3F70E92E-34F0-4F87-B03F-DD8C84C4EE01}" srcOrd="1" destOrd="0" presId="urn:microsoft.com/office/officeart/2005/8/layout/radial1"/>
    <dgm:cxn modelId="{167CDF43-6E91-4AD9-B6D2-6F864DD74470}" type="presOf" srcId="{6D820591-2E34-4EF9-9B65-8D5B308BEC3C}" destId="{E80215B8-878C-4105-8CD2-30A3FC33A32E}" srcOrd="1" destOrd="0" presId="urn:microsoft.com/office/officeart/2005/8/layout/radial1"/>
    <dgm:cxn modelId="{6BD70BE9-BCB8-4578-940C-5033F3AC83A6}" type="presOf" srcId="{722CC792-3F64-4981-ABF4-9B06598A4739}" destId="{63D238AF-E529-42A8-997D-B7EEC510F973}" srcOrd="0" destOrd="0" presId="urn:microsoft.com/office/officeart/2005/8/layout/radial1"/>
    <dgm:cxn modelId="{FC6EBAA3-C5E4-462C-BD36-4612D83B19B9}" srcId="{9FF6BCAD-32D8-451D-8EE6-4D997E7B75B4}" destId="{33A5C62C-8702-4D49-AC77-71EEF401925B}" srcOrd="0" destOrd="0" parTransId="{12BA9F81-D148-499D-9872-2C0207D58C9F}" sibTransId="{1BE919BB-AF0C-4263-AB30-F3C2EDD94ED3}"/>
    <dgm:cxn modelId="{090735F1-68D2-4878-A964-CCF02A01C3E8}" srcId="{33A5C62C-8702-4D49-AC77-71EEF401925B}" destId="{80B7850F-0FC1-4B2D-8A32-0136C7FCFADA}" srcOrd="1" destOrd="0" parTransId="{B09337D0-3684-49FB-ACEC-7B67261B702F}" sibTransId="{10D4D28D-C17D-4FF7-B237-0AE222A9F798}"/>
    <dgm:cxn modelId="{15621CB2-4D91-4878-B568-75052C5194BF}" type="presOf" srcId="{33A5C62C-8702-4D49-AC77-71EEF401925B}" destId="{64081682-6C5E-41D3-911F-711C828AE176}" srcOrd="0" destOrd="0" presId="urn:microsoft.com/office/officeart/2005/8/layout/radial1"/>
    <dgm:cxn modelId="{2623E05E-F085-496D-9243-DE2C922944DE}" srcId="{33A5C62C-8702-4D49-AC77-71EEF401925B}" destId="{79AA73E8-EBCF-4120-8BF0-D048071DA987}" srcOrd="2" destOrd="0" parTransId="{057A2FD2-055A-4602-B060-F0B0EE07FE2E}" sibTransId="{02393CC6-29CF-4BCB-87F1-06526968BF36}"/>
    <dgm:cxn modelId="{86F4C967-8782-4502-A176-DC37D74FEC95}" type="presOf" srcId="{9247BFBE-0487-4D87-9640-66A0A6666506}" destId="{C2549E98-6332-43BA-96B4-71D7453FAAAF}" srcOrd="0" destOrd="0" presId="urn:microsoft.com/office/officeart/2005/8/layout/radial1"/>
    <dgm:cxn modelId="{49D6D6D9-FF48-4FA4-AA88-95A1B96C99BC}" srcId="{33A5C62C-8702-4D49-AC77-71EEF401925B}" destId="{722CC792-3F64-4981-ABF4-9B06598A4739}" srcOrd="3" destOrd="0" parTransId="{6D820591-2E34-4EF9-9B65-8D5B308BEC3C}" sibTransId="{58B14C45-015D-42FE-BC19-FF595A24FD98}"/>
    <dgm:cxn modelId="{21232ED3-689B-462A-8B00-7FF1BBFC4918}" type="presOf" srcId="{9FF6BCAD-32D8-451D-8EE6-4D997E7B75B4}" destId="{67F3FE37-6A6C-4095-AA56-E92634567EE0}" srcOrd="0" destOrd="0" presId="urn:microsoft.com/office/officeart/2005/8/layout/radial1"/>
    <dgm:cxn modelId="{4C434FA7-1589-4559-B1C9-DB9EAD48FADD}" type="presOf" srcId="{CCAEFD05-493A-474E-A8B9-7B482764DF8E}" destId="{2CB424A6-A8D5-4D3C-84B3-62C881A0C949}" srcOrd="0" destOrd="0" presId="urn:microsoft.com/office/officeart/2005/8/layout/radial1"/>
    <dgm:cxn modelId="{A2503593-1C37-4D49-BEFA-C0FBE98F071A}" type="presOf" srcId="{057A2FD2-055A-4602-B060-F0B0EE07FE2E}" destId="{C3012C12-F826-4A39-AFC5-9829648F0143}" srcOrd="0" destOrd="0" presId="urn:microsoft.com/office/officeart/2005/8/layout/radial1"/>
    <dgm:cxn modelId="{C222D8D4-E418-4915-AD34-4EC91FC39A78}" srcId="{33A5C62C-8702-4D49-AC77-71EEF401925B}" destId="{9247BFBE-0487-4D87-9640-66A0A6666506}" srcOrd="0" destOrd="0" parTransId="{CCAEFD05-493A-474E-A8B9-7B482764DF8E}" sibTransId="{56D4D79A-1E62-4F42-8553-1C281D07C057}"/>
    <dgm:cxn modelId="{5144E7B0-4CA8-4DA5-9CAE-FDFAAA65F2CC}" type="presOf" srcId="{79AA73E8-EBCF-4120-8BF0-D048071DA987}" destId="{37B06ACA-68E3-4E78-B05D-59BF7377CF57}" srcOrd="0" destOrd="0" presId="urn:microsoft.com/office/officeart/2005/8/layout/radial1"/>
    <dgm:cxn modelId="{A125D56D-95FC-4352-A183-1BBF9DA4D78F}" type="presOf" srcId="{6D820591-2E34-4EF9-9B65-8D5B308BEC3C}" destId="{9245D157-2DD8-4849-BE6B-FB3BE4B4797A}" srcOrd="0" destOrd="0" presId="urn:microsoft.com/office/officeart/2005/8/layout/radial1"/>
    <dgm:cxn modelId="{C8958D20-8A8C-490D-B838-B419530D892F}" type="presParOf" srcId="{67F3FE37-6A6C-4095-AA56-E92634567EE0}" destId="{64081682-6C5E-41D3-911F-711C828AE176}" srcOrd="0" destOrd="0" presId="urn:microsoft.com/office/officeart/2005/8/layout/radial1"/>
    <dgm:cxn modelId="{B35A70BF-3867-4DCE-BEF4-78426A9EB640}" type="presParOf" srcId="{67F3FE37-6A6C-4095-AA56-E92634567EE0}" destId="{2CB424A6-A8D5-4D3C-84B3-62C881A0C949}" srcOrd="1" destOrd="0" presId="urn:microsoft.com/office/officeart/2005/8/layout/radial1"/>
    <dgm:cxn modelId="{F4D16C56-5E67-4A05-A444-277E9834AA33}" type="presParOf" srcId="{2CB424A6-A8D5-4D3C-84B3-62C881A0C949}" destId="{A540BF10-4D77-4C1F-8752-8CE634492EF8}" srcOrd="0" destOrd="0" presId="urn:microsoft.com/office/officeart/2005/8/layout/radial1"/>
    <dgm:cxn modelId="{7C8C6C4E-D647-4830-A21F-46FF52CF6FA6}" type="presParOf" srcId="{67F3FE37-6A6C-4095-AA56-E92634567EE0}" destId="{C2549E98-6332-43BA-96B4-71D7453FAAAF}" srcOrd="2" destOrd="0" presId="urn:microsoft.com/office/officeart/2005/8/layout/radial1"/>
    <dgm:cxn modelId="{7560D8F6-568A-4858-93D9-7E427C4633E3}" type="presParOf" srcId="{67F3FE37-6A6C-4095-AA56-E92634567EE0}" destId="{A04A8549-732D-40A1-8C5F-1C2E550701FC}" srcOrd="3" destOrd="0" presId="urn:microsoft.com/office/officeart/2005/8/layout/radial1"/>
    <dgm:cxn modelId="{4DD8B7D6-A9D9-4BB6-AA75-618DB9E26FF7}" type="presParOf" srcId="{A04A8549-732D-40A1-8C5F-1C2E550701FC}" destId="{BABC31BF-9FCA-42BF-B27A-321BC0618675}" srcOrd="0" destOrd="0" presId="urn:microsoft.com/office/officeart/2005/8/layout/radial1"/>
    <dgm:cxn modelId="{F9BB1565-CE5C-494C-B14F-2DD253AD3AC6}" type="presParOf" srcId="{67F3FE37-6A6C-4095-AA56-E92634567EE0}" destId="{F3BDF5E0-F686-42B0-9CEA-1F76CEB7482B}" srcOrd="4" destOrd="0" presId="urn:microsoft.com/office/officeart/2005/8/layout/radial1"/>
    <dgm:cxn modelId="{1B886CCC-D20F-45EB-B937-E4B0FF924A63}" type="presParOf" srcId="{67F3FE37-6A6C-4095-AA56-E92634567EE0}" destId="{C3012C12-F826-4A39-AFC5-9829648F0143}" srcOrd="5" destOrd="0" presId="urn:microsoft.com/office/officeart/2005/8/layout/radial1"/>
    <dgm:cxn modelId="{A8171F90-3B01-4276-9393-500096DF402B}" type="presParOf" srcId="{C3012C12-F826-4A39-AFC5-9829648F0143}" destId="{3F70E92E-34F0-4F87-B03F-DD8C84C4EE01}" srcOrd="0" destOrd="0" presId="urn:microsoft.com/office/officeart/2005/8/layout/radial1"/>
    <dgm:cxn modelId="{AC8AD0E3-E053-431E-B315-986FFAA4CCAB}" type="presParOf" srcId="{67F3FE37-6A6C-4095-AA56-E92634567EE0}" destId="{37B06ACA-68E3-4E78-B05D-59BF7377CF57}" srcOrd="6" destOrd="0" presId="urn:microsoft.com/office/officeart/2005/8/layout/radial1"/>
    <dgm:cxn modelId="{F67E83A6-DBBA-4E2A-8085-78E56E31854C}" type="presParOf" srcId="{67F3FE37-6A6C-4095-AA56-E92634567EE0}" destId="{9245D157-2DD8-4849-BE6B-FB3BE4B4797A}" srcOrd="7" destOrd="0" presId="urn:microsoft.com/office/officeart/2005/8/layout/radial1"/>
    <dgm:cxn modelId="{89F61DAB-111D-4481-951F-F7F0032D0394}" type="presParOf" srcId="{9245D157-2DD8-4849-BE6B-FB3BE4B4797A}" destId="{E80215B8-878C-4105-8CD2-30A3FC33A32E}" srcOrd="0" destOrd="0" presId="urn:microsoft.com/office/officeart/2005/8/layout/radial1"/>
    <dgm:cxn modelId="{20122548-3CD9-42E3-9644-59E99F2B40BE}" type="presParOf" srcId="{67F3FE37-6A6C-4095-AA56-E92634567EE0}" destId="{63D238AF-E529-42A8-997D-B7EEC510F973}" srcOrd="8" destOrd="0" presId="urn:microsoft.com/office/officeart/2005/8/layout/radial1"/>
  </dgm:cxnLst>
  <dgm:bg>
    <a:noFill/>
  </dgm:bg>
  <dgm:whole/>
  <dgm:extLst>
    <a:ext uri="http://schemas.microsoft.com/office/drawing/2008/diagram">
      <dsp:dataModelExt xmlns:dsp="http://schemas.microsoft.com/office/drawing/2008/diagram" relId="rId1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FF6BCAD-32D8-451D-8EE6-4D997E7B75B4}"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it-IT"/>
        </a:p>
      </dgm:t>
    </dgm:pt>
    <dgm:pt modelId="{33A5C62C-8702-4D49-AC77-71EEF401925B}">
      <dgm:prSet phldrT="[Testo]" custT="1"/>
      <dgm:spPr>
        <a:solidFill>
          <a:srgbClr val="99CC00"/>
        </a:solidFill>
      </dgm:spPr>
      <dgm:t>
        <a:bodyPr/>
        <a:lstStyle/>
        <a:p>
          <a:r>
            <a:rPr lang="it-IT" sz="1100" b="1" dirty="0" smtClean="0">
              <a:solidFill>
                <a:schemeClr val="tx1"/>
              </a:solidFill>
            </a:rPr>
            <a:t>CRITICITA’</a:t>
          </a:r>
          <a:endParaRPr lang="it-IT" sz="1100" b="1" dirty="0">
            <a:solidFill>
              <a:schemeClr val="tx1"/>
            </a:solidFill>
          </a:endParaRPr>
        </a:p>
      </dgm:t>
    </dgm:pt>
    <dgm:pt modelId="{12BA9F81-D148-499D-9872-2C0207D58C9F}" type="parTrans" cxnId="{FC6EBAA3-C5E4-462C-BD36-4612D83B19B9}">
      <dgm:prSet/>
      <dgm:spPr/>
      <dgm:t>
        <a:bodyPr/>
        <a:lstStyle/>
        <a:p>
          <a:endParaRPr lang="it-IT"/>
        </a:p>
      </dgm:t>
    </dgm:pt>
    <dgm:pt modelId="{1BE919BB-AF0C-4263-AB30-F3C2EDD94ED3}" type="sibTrans" cxnId="{FC6EBAA3-C5E4-462C-BD36-4612D83B19B9}">
      <dgm:prSet/>
      <dgm:spPr/>
      <dgm:t>
        <a:bodyPr/>
        <a:lstStyle/>
        <a:p>
          <a:endParaRPr lang="it-IT"/>
        </a:p>
      </dgm:t>
    </dgm:pt>
    <dgm:pt modelId="{9247BFBE-0487-4D87-9640-66A0A6666506}">
      <dgm:prSet phldrT="[Testo]"/>
      <dgm:spPr>
        <a:solidFill>
          <a:srgbClr val="FFC000"/>
        </a:solidFill>
      </dgm:spPr>
      <dgm:t>
        <a:bodyPr/>
        <a:lstStyle/>
        <a:p>
          <a:r>
            <a:rPr lang="it-IT" dirty="0" smtClean="0"/>
            <a:t>Criticità</a:t>
          </a:r>
          <a:endParaRPr lang="it-IT" dirty="0"/>
        </a:p>
      </dgm:t>
    </dgm:pt>
    <dgm:pt modelId="{CCAEFD05-493A-474E-A8B9-7B482764DF8E}" type="parTrans" cxnId="{C222D8D4-E418-4915-AD34-4EC91FC39A78}">
      <dgm:prSet/>
      <dgm:spPr/>
      <dgm:t>
        <a:bodyPr/>
        <a:lstStyle/>
        <a:p>
          <a:endParaRPr lang="it-IT"/>
        </a:p>
      </dgm:t>
    </dgm:pt>
    <dgm:pt modelId="{56D4D79A-1E62-4F42-8553-1C281D07C057}" type="sibTrans" cxnId="{C222D8D4-E418-4915-AD34-4EC91FC39A78}">
      <dgm:prSet/>
      <dgm:spPr/>
      <dgm:t>
        <a:bodyPr/>
        <a:lstStyle/>
        <a:p>
          <a:endParaRPr lang="it-IT"/>
        </a:p>
      </dgm:t>
    </dgm:pt>
    <dgm:pt modelId="{80B7850F-0FC1-4B2D-8A32-0136C7FCFADA}">
      <dgm:prSet phldrT="[Testo]"/>
      <dgm:spPr>
        <a:solidFill>
          <a:srgbClr val="FF0000"/>
        </a:solidFill>
      </dgm:spPr>
      <dgm:t>
        <a:bodyPr/>
        <a:lstStyle/>
        <a:p>
          <a:r>
            <a:rPr lang="it-IT" dirty="0" smtClean="0"/>
            <a:t>Criticità</a:t>
          </a:r>
          <a:endParaRPr lang="it-IT" dirty="0"/>
        </a:p>
      </dgm:t>
    </dgm:pt>
    <dgm:pt modelId="{B09337D0-3684-49FB-ACEC-7B67261B702F}" type="parTrans" cxnId="{090735F1-68D2-4878-A964-CCF02A01C3E8}">
      <dgm:prSet/>
      <dgm:spPr/>
      <dgm:t>
        <a:bodyPr/>
        <a:lstStyle/>
        <a:p>
          <a:endParaRPr lang="it-IT"/>
        </a:p>
      </dgm:t>
    </dgm:pt>
    <dgm:pt modelId="{10D4D28D-C17D-4FF7-B237-0AE222A9F798}" type="sibTrans" cxnId="{090735F1-68D2-4878-A964-CCF02A01C3E8}">
      <dgm:prSet/>
      <dgm:spPr/>
      <dgm:t>
        <a:bodyPr/>
        <a:lstStyle/>
        <a:p>
          <a:endParaRPr lang="it-IT"/>
        </a:p>
      </dgm:t>
    </dgm:pt>
    <dgm:pt modelId="{79AA73E8-EBCF-4120-8BF0-D048071DA987}">
      <dgm:prSet phldrT="[Testo]"/>
      <dgm:spPr/>
      <dgm:t>
        <a:bodyPr/>
        <a:lstStyle/>
        <a:p>
          <a:r>
            <a:rPr lang="it-IT" dirty="0" smtClean="0"/>
            <a:t>Criticità</a:t>
          </a:r>
          <a:endParaRPr lang="it-IT" dirty="0"/>
        </a:p>
      </dgm:t>
    </dgm:pt>
    <dgm:pt modelId="{057A2FD2-055A-4602-B060-F0B0EE07FE2E}" type="parTrans" cxnId="{2623E05E-F085-496D-9243-DE2C922944DE}">
      <dgm:prSet/>
      <dgm:spPr/>
      <dgm:t>
        <a:bodyPr/>
        <a:lstStyle/>
        <a:p>
          <a:endParaRPr lang="it-IT"/>
        </a:p>
      </dgm:t>
    </dgm:pt>
    <dgm:pt modelId="{02393CC6-29CF-4BCB-87F1-06526968BF36}" type="sibTrans" cxnId="{2623E05E-F085-496D-9243-DE2C922944DE}">
      <dgm:prSet/>
      <dgm:spPr/>
      <dgm:t>
        <a:bodyPr/>
        <a:lstStyle/>
        <a:p>
          <a:endParaRPr lang="it-IT"/>
        </a:p>
      </dgm:t>
    </dgm:pt>
    <dgm:pt modelId="{722CC792-3F64-4981-ABF4-9B06598A4739}">
      <dgm:prSet phldrT="[Testo]"/>
      <dgm:spPr/>
      <dgm:t>
        <a:bodyPr/>
        <a:lstStyle/>
        <a:p>
          <a:r>
            <a:rPr lang="it-IT" dirty="0" smtClean="0"/>
            <a:t>Criticità</a:t>
          </a:r>
          <a:endParaRPr lang="it-IT" dirty="0"/>
        </a:p>
      </dgm:t>
    </dgm:pt>
    <dgm:pt modelId="{6D820591-2E34-4EF9-9B65-8D5B308BEC3C}" type="parTrans" cxnId="{49D6D6D9-FF48-4FA4-AA88-95A1B96C99BC}">
      <dgm:prSet/>
      <dgm:spPr/>
      <dgm:t>
        <a:bodyPr/>
        <a:lstStyle/>
        <a:p>
          <a:endParaRPr lang="it-IT"/>
        </a:p>
      </dgm:t>
    </dgm:pt>
    <dgm:pt modelId="{58B14C45-015D-42FE-BC19-FF595A24FD98}" type="sibTrans" cxnId="{49D6D6D9-FF48-4FA4-AA88-95A1B96C99BC}">
      <dgm:prSet/>
      <dgm:spPr/>
      <dgm:t>
        <a:bodyPr/>
        <a:lstStyle/>
        <a:p>
          <a:endParaRPr lang="it-IT"/>
        </a:p>
      </dgm:t>
    </dgm:pt>
    <dgm:pt modelId="{67F3FE37-6A6C-4095-AA56-E92634567EE0}" type="pres">
      <dgm:prSet presAssocID="{9FF6BCAD-32D8-451D-8EE6-4D997E7B75B4}" presName="cycle" presStyleCnt="0">
        <dgm:presLayoutVars>
          <dgm:chMax val="1"/>
          <dgm:dir/>
          <dgm:animLvl val="ctr"/>
          <dgm:resizeHandles val="exact"/>
        </dgm:presLayoutVars>
      </dgm:prSet>
      <dgm:spPr/>
      <dgm:t>
        <a:bodyPr/>
        <a:lstStyle/>
        <a:p>
          <a:endParaRPr lang="it-IT"/>
        </a:p>
      </dgm:t>
    </dgm:pt>
    <dgm:pt modelId="{64081682-6C5E-41D3-911F-711C828AE176}" type="pres">
      <dgm:prSet presAssocID="{33A5C62C-8702-4D49-AC77-71EEF401925B}" presName="centerShape" presStyleLbl="node0" presStyleIdx="0" presStyleCnt="1" custScaleX="162219" custScaleY="180243"/>
      <dgm:spPr/>
      <dgm:t>
        <a:bodyPr/>
        <a:lstStyle/>
        <a:p>
          <a:endParaRPr lang="it-IT"/>
        </a:p>
      </dgm:t>
    </dgm:pt>
    <dgm:pt modelId="{2CB424A6-A8D5-4D3C-84B3-62C881A0C949}" type="pres">
      <dgm:prSet presAssocID="{CCAEFD05-493A-474E-A8B9-7B482764DF8E}" presName="Name9" presStyleLbl="parChTrans1D2" presStyleIdx="0" presStyleCnt="4"/>
      <dgm:spPr/>
      <dgm:t>
        <a:bodyPr/>
        <a:lstStyle/>
        <a:p>
          <a:endParaRPr lang="it-IT"/>
        </a:p>
      </dgm:t>
    </dgm:pt>
    <dgm:pt modelId="{A540BF10-4D77-4C1F-8752-8CE634492EF8}" type="pres">
      <dgm:prSet presAssocID="{CCAEFD05-493A-474E-A8B9-7B482764DF8E}" presName="connTx" presStyleLbl="parChTrans1D2" presStyleIdx="0" presStyleCnt="4"/>
      <dgm:spPr/>
      <dgm:t>
        <a:bodyPr/>
        <a:lstStyle/>
        <a:p>
          <a:endParaRPr lang="it-IT"/>
        </a:p>
      </dgm:t>
    </dgm:pt>
    <dgm:pt modelId="{C2549E98-6332-43BA-96B4-71D7453FAAAF}" type="pres">
      <dgm:prSet presAssocID="{9247BFBE-0487-4D87-9640-66A0A6666506}" presName="node" presStyleLbl="node1" presStyleIdx="0" presStyleCnt="4">
        <dgm:presLayoutVars>
          <dgm:bulletEnabled val="1"/>
        </dgm:presLayoutVars>
      </dgm:prSet>
      <dgm:spPr/>
      <dgm:t>
        <a:bodyPr/>
        <a:lstStyle/>
        <a:p>
          <a:endParaRPr lang="it-IT"/>
        </a:p>
      </dgm:t>
    </dgm:pt>
    <dgm:pt modelId="{A04A8549-732D-40A1-8C5F-1C2E550701FC}" type="pres">
      <dgm:prSet presAssocID="{B09337D0-3684-49FB-ACEC-7B67261B702F}" presName="Name9" presStyleLbl="parChTrans1D2" presStyleIdx="1" presStyleCnt="4"/>
      <dgm:spPr/>
      <dgm:t>
        <a:bodyPr/>
        <a:lstStyle/>
        <a:p>
          <a:endParaRPr lang="it-IT"/>
        </a:p>
      </dgm:t>
    </dgm:pt>
    <dgm:pt modelId="{BABC31BF-9FCA-42BF-B27A-321BC0618675}" type="pres">
      <dgm:prSet presAssocID="{B09337D0-3684-49FB-ACEC-7B67261B702F}" presName="connTx" presStyleLbl="parChTrans1D2" presStyleIdx="1" presStyleCnt="4"/>
      <dgm:spPr/>
      <dgm:t>
        <a:bodyPr/>
        <a:lstStyle/>
        <a:p>
          <a:endParaRPr lang="it-IT"/>
        </a:p>
      </dgm:t>
    </dgm:pt>
    <dgm:pt modelId="{F3BDF5E0-F686-42B0-9CEA-1F76CEB7482B}" type="pres">
      <dgm:prSet presAssocID="{80B7850F-0FC1-4B2D-8A32-0136C7FCFADA}" presName="node" presStyleLbl="node1" presStyleIdx="1" presStyleCnt="4">
        <dgm:presLayoutVars>
          <dgm:bulletEnabled val="1"/>
        </dgm:presLayoutVars>
      </dgm:prSet>
      <dgm:spPr/>
      <dgm:t>
        <a:bodyPr/>
        <a:lstStyle/>
        <a:p>
          <a:endParaRPr lang="it-IT"/>
        </a:p>
      </dgm:t>
    </dgm:pt>
    <dgm:pt modelId="{C3012C12-F826-4A39-AFC5-9829648F0143}" type="pres">
      <dgm:prSet presAssocID="{057A2FD2-055A-4602-B060-F0B0EE07FE2E}" presName="Name9" presStyleLbl="parChTrans1D2" presStyleIdx="2" presStyleCnt="4"/>
      <dgm:spPr/>
      <dgm:t>
        <a:bodyPr/>
        <a:lstStyle/>
        <a:p>
          <a:endParaRPr lang="it-IT"/>
        </a:p>
      </dgm:t>
    </dgm:pt>
    <dgm:pt modelId="{3F70E92E-34F0-4F87-B03F-DD8C84C4EE01}" type="pres">
      <dgm:prSet presAssocID="{057A2FD2-055A-4602-B060-F0B0EE07FE2E}" presName="connTx" presStyleLbl="parChTrans1D2" presStyleIdx="2" presStyleCnt="4"/>
      <dgm:spPr/>
      <dgm:t>
        <a:bodyPr/>
        <a:lstStyle/>
        <a:p>
          <a:endParaRPr lang="it-IT"/>
        </a:p>
      </dgm:t>
    </dgm:pt>
    <dgm:pt modelId="{37B06ACA-68E3-4E78-B05D-59BF7377CF57}" type="pres">
      <dgm:prSet presAssocID="{79AA73E8-EBCF-4120-8BF0-D048071DA987}" presName="node" presStyleLbl="node1" presStyleIdx="2" presStyleCnt="4">
        <dgm:presLayoutVars>
          <dgm:bulletEnabled val="1"/>
        </dgm:presLayoutVars>
      </dgm:prSet>
      <dgm:spPr/>
      <dgm:t>
        <a:bodyPr/>
        <a:lstStyle/>
        <a:p>
          <a:endParaRPr lang="it-IT"/>
        </a:p>
      </dgm:t>
    </dgm:pt>
    <dgm:pt modelId="{9245D157-2DD8-4849-BE6B-FB3BE4B4797A}" type="pres">
      <dgm:prSet presAssocID="{6D820591-2E34-4EF9-9B65-8D5B308BEC3C}" presName="Name9" presStyleLbl="parChTrans1D2" presStyleIdx="3" presStyleCnt="4"/>
      <dgm:spPr/>
      <dgm:t>
        <a:bodyPr/>
        <a:lstStyle/>
        <a:p>
          <a:endParaRPr lang="it-IT"/>
        </a:p>
      </dgm:t>
    </dgm:pt>
    <dgm:pt modelId="{E80215B8-878C-4105-8CD2-30A3FC33A32E}" type="pres">
      <dgm:prSet presAssocID="{6D820591-2E34-4EF9-9B65-8D5B308BEC3C}" presName="connTx" presStyleLbl="parChTrans1D2" presStyleIdx="3" presStyleCnt="4"/>
      <dgm:spPr/>
      <dgm:t>
        <a:bodyPr/>
        <a:lstStyle/>
        <a:p>
          <a:endParaRPr lang="it-IT"/>
        </a:p>
      </dgm:t>
    </dgm:pt>
    <dgm:pt modelId="{63D238AF-E529-42A8-997D-B7EEC510F973}" type="pres">
      <dgm:prSet presAssocID="{722CC792-3F64-4981-ABF4-9B06598A4739}" presName="node" presStyleLbl="node1" presStyleIdx="3" presStyleCnt="4">
        <dgm:presLayoutVars>
          <dgm:bulletEnabled val="1"/>
        </dgm:presLayoutVars>
      </dgm:prSet>
      <dgm:spPr/>
      <dgm:t>
        <a:bodyPr/>
        <a:lstStyle/>
        <a:p>
          <a:endParaRPr lang="it-IT"/>
        </a:p>
      </dgm:t>
    </dgm:pt>
  </dgm:ptLst>
  <dgm:cxnLst>
    <dgm:cxn modelId="{C26B8338-0348-40D8-8805-9D80B3D64D20}" type="presOf" srcId="{33A5C62C-8702-4D49-AC77-71EEF401925B}" destId="{64081682-6C5E-41D3-911F-711C828AE176}" srcOrd="0" destOrd="0" presId="urn:microsoft.com/office/officeart/2005/8/layout/radial1"/>
    <dgm:cxn modelId="{6BD7720C-067A-4499-9E1F-4268D4B3429B}" type="presOf" srcId="{B09337D0-3684-49FB-ACEC-7B67261B702F}" destId="{BABC31BF-9FCA-42BF-B27A-321BC0618675}" srcOrd="1" destOrd="0" presId="urn:microsoft.com/office/officeart/2005/8/layout/radial1"/>
    <dgm:cxn modelId="{F893D870-61C7-49FB-BAF7-82480880D376}" type="presOf" srcId="{9247BFBE-0487-4D87-9640-66A0A6666506}" destId="{C2549E98-6332-43BA-96B4-71D7453FAAAF}" srcOrd="0" destOrd="0" presId="urn:microsoft.com/office/officeart/2005/8/layout/radial1"/>
    <dgm:cxn modelId="{090735F1-68D2-4878-A964-CCF02A01C3E8}" srcId="{33A5C62C-8702-4D49-AC77-71EEF401925B}" destId="{80B7850F-0FC1-4B2D-8A32-0136C7FCFADA}" srcOrd="1" destOrd="0" parTransId="{B09337D0-3684-49FB-ACEC-7B67261B702F}" sibTransId="{10D4D28D-C17D-4FF7-B237-0AE222A9F798}"/>
    <dgm:cxn modelId="{73B7C49C-191F-4902-9439-EC1A3E2C74D0}" type="presOf" srcId="{057A2FD2-055A-4602-B060-F0B0EE07FE2E}" destId="{C3012C12-F826-4A39-AFC5-9829648F0143}" srcOrd="0" destOrd="0" presId="urn:microsoft.com/office/officeart/2005/8/layout/radial1"/>
    <dgm:cxn modelId="{06F5CDB6-64FB-49AA-B69C-E8352087FCDF}" type="presOf" srcId="{9FF6BCAD-32D8-451D-8EE6-4D997E7B75B4}" destId="{67F3FE37-6A6C-4095-AA56-E92634567EE0}" srcOrd="0" destOrd="0" presId="urn:microsoft.com/office/officeart/2005/8/layout/radial1"/>
    <dgm:cxn modelId="{1B41FC85-A45F-4ABF-B7CE-76F7A40E0A02}" type="presOf" srcId="{80B7850F-0FC1-4B2D-8A32-0136C7FCFADA}" destId="{F3BDF5E0-F686-42B0-9CEA-1F76CEB7482B}" srcOrd="0" destOrd="0" presId="urn:microsoft.com/office/officeart/2005/8/layout/radial1"/>
    <dgm:cxn modelId="{A6C3D98B-4C81-4784-B0B5-81C3A301686B}" type="presOf" srcId="{CCAEFD05-493A-474E-A8B9-7B482764DF8E}" destId="{A540BF10-4D77-4C1F-8752-8CE634492EF8}" srcOrd="1" destOrd="0" presId="urn:microsoft.com/office/officeart/2005/8/layout/radial1"/>
    <dgm:cxn modelId="{49D6D6D9-FF48-4FA4-AA88-95A1B96C99BC}" srcId="{33A5C62C-8702-4D49-AC77-71EEF401925B}" destId="{722CC792-3F64-4981-ABF4-9B06598A4739}" srcOrd="3" destOrd="0" parTransId="{6D820591-2E34-4EF9-9B65-8D5B308BEC3C}" sibTransId="{58B14C45-015D-42FE-BC19-FF595A24FD98}"/>
    <dgm:cxn modelId="{FC6EBAA3-C5E4-462C-BD36-4612D83B19B9}" srcId="{9FF6BCAD-32D8-451D-8EE6-4D997E7B75B4}" destId="{33A5C62C-8702-4D49-AC77-71EEF401925B}" srcOrd="0" destOrd="0" parTransId="{12BA9F81-D148-499D-9872-2C0207D58C9F}" sibTransId="{1BE919BB-AF0C-4263-AB30-F3C2EDD94ED3}"/>
    <dgm:cxn modelId="{A2BE91A1-1D9A-42FB-9F81-4CB8AECDF9AD}" type="presOf" srcId="{CCAEFD05-493A-474E-A8B9-7B482764DF8E}" destId="{2CB424A6-A8D5-4D3C-84B3-62C881A0C949}" srcOrd="0" destOrd="0" presId="urn:microsoft.com/office/officeart/2005/8/layout/radial1"/>
    <dgm:cxn modelId="{BB51C7B8-991E-49C1-86AB-6C4883B9ADCB}" type="presOf" srcId="{6D820591-2E34-4EF9-9B65-8D5B308BEC3C}" destId="{E80215B8-878C-4105-8CD2-30A3FC33A32E}" srcOrd="1" destOrd="0" presId="urn:microsoft.com/office/officeart/2005/8/layout/radial1"/>
    <dgm:cxn modelId="{5CDAEE74-4F78-452F-858B-A68ACA959260}" type="presOf" srcId="{057A2FD2-055A-4602-B060-F0B0EE07FE2E}" destId="{3F70E92E-34F0-4F87-B03F-DD8C84C4EE01}" srcOrd="1" destOrd="0" presId="urn:microsoft.com/office/officeart/2005/8/layout/radial1"/>
    <dgm:cxn modelId="{FDB8EACB-5A1B-47E1-A861-BE8160777145}" type="presOf" srcId="{6D820591-2E34-4EF9-9B65-8D5B308BEC3C}" destId="{9245D157-2DD8-4849-BE6B-FB3BE4B4797A}" srcOrd="0" destOrd="0" presId="urn:microsoft.com/office/officeart/2005/8/layout/radial1"/>
    <dgm:cxn modelId="{75698A63-2CA0-4ABB-8B72-F9A58B6230F8}" type="presOf" srcId="{B09337D0-3684-49FB-ACEC-7B67261B702F}" destId="{A04A8549-732D-40A1-8C5F-1C2E550701FC}" srcOrd="0" destOrd="0" presId="urn:microsoft.com/office/officeart/2005/8/layout/radial1"/>
    <dgm:cxn modelId="{2623E05E-F085-496D-9243-DE2C922944DE}" srcId="{33A5C62C-8702-4D49-AC77-71EEF401925B}" destId="{79AA73E8-EBCF-4120-8BF0-D048071DA987}" srcOrd="2" destOrd="0" parTransId="{057A2FD2-055A-4602-B060-F0B0EE07FE2E}" sibTransId="{02393CC6-29CF-4BCB-87F1-06526968BF36}"/>
    <dgm:cxn modelId="{C222D8D4-E418-4915-AD34-4EC91FC39A78}" srcId="{33A5C62C-8702-4D49-AC77-71EEF401925B}" destId="{9247BFBE-0487-4D87-9640-66A0A6666506}" srcOrd="0" destOrd="0" parTransId="{CCAEFD05-493A-474E-A8B9-7B482764DF8E}" sibTransId="{56D4D79A-1E62-4F42-8553-1C281D07C057}"/>
    <dgm:cxn modelId="{A08B95F7-518C-4FCA-9694-93D3183A1B62}" type="presOf" srcId="{79AA73E8-EBCF-4120-8BF0-D048071DA987}" destId="{37B06ACA-68E3-4E78-B05D-59BF7377CF57}" srcOrd="0" destOrd="0" presId="urn:microsoft.com/office/officeart/2005/8/layout/radial1"/>
    <dgm:cxn modelId="{8776A247-6D59-4A1C-8F0A-CADB2ACB8DC3}" type="presOf" srcId="{722CC792-3F64-4981-ABF4-9B06598A4739}" destId="{63D238AF-E529-42A8-997D-B7EEC510F973}" srcOrd="0" destOrd="0" presId="urn:microsoft.com/office/officeart/2005/8/layout/radial1"/>
    <dgm:cxn modelId="{23D61384-0E6D-4FFA-A950-42D55484997D}" type="presParOf" srcId="{67F3FE37-6A6C-4095-AA56-E92634567EE0}" destId="{64081682-6C5E-41D3-911F-711C828AE176}" srcOrd="0" destOrd="0" presId="urn:microsoft.com/office/officeart/2005/8/layout/radial1"/>
    <dgm:cxn modelId="{85F1319F-7875-4467-A8C2-811A2F9EBB02}" type="presParOf" srcId="{67F3FE37-6A6C-4095-AA56-E92634567EE0}" destId="{2CB424A6-A8D5-4D3C-84B3-62C881A0C949}" srcOrd="1" destOrd="0" presId="urn:microsoft.com/office/officeart/2005/8/layout/radial1"/>
    <dgm:cxn modelId="{42447650-DA64-49A4-BEA1-453F69660E4D}" type="presParOf" srcId="{2CB424A6-A8D5-4D3C-84B3-62C881A0C949}" destId="{A540BF10-4D77-4C1F-8752-8CE634492EF8}" srcOrd="0" destOrd="0" presId="urn:microsoft.com/office/officeart/2005/8/layout/radial1"/>
    <dgm:cxn modelId="{B14B65E3-7B14-4678-848E-57289ED6AA69}" type="presParOf" srcId="{67F3FE37-6A6C-4095-AA56-E92634567EE0}" destId="{C2549E98-6332-43BA-96B4-71D7453FAAAF}" srcOrd="2" destOrd="0" presId="urn:microsoft.com/office/officeart/2005/8/layout/radial1"/>
    <dgm:cxn modelId="{901457FC-0230-43DE-B027-569F62B423A0}" type="presParOf" srcId="{67F3FE37-6A6C-4095-AA56-E92634567EE0}" destId="{A04A8549-732D-40A1-8C5F-1C2E550701FC}" srcOrd="3" destOrd="0" presId="urn:microsoft.com/office/officeart/2005/8/layout/radial1"/>
    <dgm:cxn modelId="{203F9CB8-1973-457C-8B42-D4FF3048BC5B}" type="presParOf" srcId="{A04A8549-732D-40A1-8C5F-1C2E550701FC}" destId="{BABC31BF-9FCA-42BF-B27A-321BC0618675}" srcOrd="0" destOrd="0" presId="urn:microsoft.com/office/officeart/2005/8/layout/radial1"/>
    <dgm:cxn modelId="{339AE881-5A65-499F-BC9F-5C147FF2B8A2}" type="presParOf" srcId="{67F3FE37-6A6C-4095-AA56-E92634567EE0}" destId="{F3BDF5E0-F686-42B0-9CEA-1F76CEB7482B}" srcOrd="4" destOrd="0" presId="urn:microsoft.com/office/officeart/2005/8/layout/radial1"/>
    <dgm:cxn modelId="{8A45C2B6-A728-4FB3-9B3B-E0613E84229E}" type="presParOf" srcId="{67F3FE37-6A6C-4095-AA56-E92634567EE0}" destId="{C3012C12-F826-4A39-AFC5-9829648F0143}" srcOrd="5" destOrd="0" presId="urn:microsoft.com/office/officeart/2005/8/layout/radial1"/>
    <dgm:cxn modelId="{2EFECB7D-2043-470A-8085-2E42CC1121F7}" type="presParOf" srcId="{C3012C12-F826-4A39-AFC5-9829648F0143}" destId="{3F70E92E-34F0-4F87-B03F-DD8C84C4EE01}" srcOrd="0" destOrd="0" presId="urn:microsoft.com/office/officeart/2005/8/layout/radial1"/>
    <dgm:cxn modelId="{98629B1A-37C8-4DE1-89A8-7FAC9C0023EA}" type="presParOf" srcId="{67F3FE37-6A6C-4095-AA56-E92634567EE0}" destId="{37B06ACA-68E3-4E78-B05D-59BF7377CF57}" srcOrd="6" destOrd="0" presId="urn:microsoft.com/office/officeart/2005/8/layout/radial1"/>
    <dgm:cxn modelId="{8DBE6731-6516-464F-921A-E84FB6E5BF13}" type="presParOf" srcId="{67F3FE37-6A6C-4095-AA56-E92634567EE0}" destId="{9245D157-2DD8-4849-BE6B-FB3BE4B4797A}" srcOrd="7" destOrd="0" presId="urn:microsoft.com/office/officeart/2005/8/layout/radial1"/>
    <dgm:cxn modelId="{402FF34B-6662-41E3-AC0E-4E27000E25F5}" type="presParOf" srcId="{9245D157-2DD8-4849-BE6B-FB3BE4B4797A}" destId="{E80215B8-878C-4105-8CD2-30A3FC33A32E}" srcOrd="0" destOrd="0" presId="urn:microsoft.com/office/officeart/2005/8/layout/radial1"/>
    <dgm:cxn modelId="{6B9149A3-8228-44D6-BD90-45BD11594801}" type="presParOf" srcId="{67F3FE37-6A6C-4095-AA56-E92634567EE0}" destId="{63D238AF-E529-42A8-997D-B7EEC510F973}" srcOrd="8" destOrd="0" presId="urn:microsoft.com/office/officeart/2005/8/layout/radial1"/>
  </dgm:cxnLst>
  <dgm:bg>
    <a:noFill/>
  </dgm:bg>
  <dgm:whole/>
  <dgm:extLst>
    <a:ext uri="http://schemas.microsoft.com/office/drawing/2008/diagram">
      <dsp:dataModelExt xmlns:dsp="http://schemas.microsoft.com/office/drawing/2008/diagram" relId="rId2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974645F-D752-4701-AFF1-5488861A77BD}" type="doc">
      <dgm:prSet loTypeId="urn:microsoft.com/office/officeart/2005/8/layout/cycle4#1" loCatId="cycle" qsTypeId="urn:microsoft.com/office/officeart/2005/8/quickstyle/simple1" qsCatId="simple" csTypeId="urn:microsoft.com/office/officeart/2005/8/colors/accent1_2" csCatId="accent1" phldr="1"/>
      <dgm:spPr/>
      <dgm:t>
        <a:bodyPr/>
        <a:lstStyle/>
        <a:p>
          <a:endParaRPr lang="it-IT"/>
        </a:p>
      </dgm:t>
    </dgm:pt>
    <dgm:pt modelId="{90257E19-56A0-4C90-9298-257E04F29C3C}">
      <dgm:prSet phldrT="[Testo]" custT="1"/>
      <dgm:spPr>
        <a:solidFill>
          <a:srgbClr val="FFFF00"/>
        </a:solidFill>
      </dgm:spPr>
      <dgm:t>
        <a:bodyPr/>
        <a:lstStyle/>
        <a:p>
          <a:r>
            <a:rPr lang="it-IT" sz="2000" b="1" dirty="0" smtClean="0">
              <a:solidFill>
                <a:schemeClr val="tx1"/>
              </a:solidFill>
            </a:rPr>
            <a:t>PUNTI  </a:t>
          </a:r>
          <a:r>
            <a:rPr lang="it-IT" sz="2000" b="1" dirty="0" err="1" smtClean="0">
              <a:solidFill>
                <a:schemeClr val="tx1"/>
              </a:solidFill>
            </a:rPr>
            <a:t>DI</a:t>
          </a:r>
          <a:r>
            <a:rPr lang="it-IT" sz="2000" b="1" dirty="0" smtClean="0">
              <a:solidFill>
                <a:schemeClr val="tx1"/>
              </a:solidFill>
            </a:rPr>
            <a:t> DEBOLEZZA</a:t>
          </a:r>
          <a:endParaRPr lang="it-IT" sz="2000" b="1" dirty="0">
            <a:solidFill>
              <a:schemeClr val="tx1"/>
            </a:solidFill>
          </a:endParaRPr>
        </a:p>
      </dgm:t>
    </dgm:pt>
    <dgm:pt modelId="{7FED9B44-A751-489A-8C9A-022822E34546}" type="parTrans" cxnId="{8BFB1181-7724-4F3D-B05E-5C9879CC6604}">
      <dgm:prSet/>
      <dgm:spPr/>
      <dgm:t>
        <a:bodyPr/>
        <a:lstStyle/>
        <a:p>
          <a:endParaRPr lang="it-IT"/>
        </a:p>
      </dgm:t>
    </dgm:pt>
    <dgm:pt modelId="{DC800A06-4FAB-4CFC-AB88-B1BA1FA4CA3F}" type="sibTrans" cxnId="{8BFB1181-7724-4F3D-B05E-5C9879CC6604}">
      <dgm:prSet/>
      <dgm:spPr/>
      <dgm:t>
        <a:bodyPr/>
        <a:lstStyle/>
        <a:p>
          <a:endParaRPr lang="it-IT"/>
        </a:p>
      </dgm:t>
    </dgm:pt>
    <dgm:pt modelId="{B862D8FD-15E1-434C-A099-4A5663AC112B}">
      <dgm:prSet phldrT="[Testo]"/>
      <dgm:spPr>
        <a:gradFill rotWithShape="0">
          <a:gsLst>
            <a:gs pos="0">
              <a:srgbClr val="003300">
                <a:alpha val="22000"/>
              </a:srgbClr>
            </a:gs>
            <a:gs pos="50000">
              <a:schemeClr val="accent1">
                <a:tint val="44500"/>
                <a:satMod val="160000"/>
              </a:schemeClr>
            </a:gs>
            <a:gs pos="100000">
              <a:schemeClr val="accent1">
                <a:tint val="23500"/>
                <a:satMod val="160000"/>
              </a:schemeClr>
            </a:gs>
          </a:gsLst>
          <a:lin ang="5400000" scaled="0"/>
        </a:gradFill>
      </dgm:spPr>
      <dgm:t>
        <a:bodyPr/>
        <a:lstStyle/>
        <a:p>
          <a:r>
            <a:rPr lang="it-IT" dirty="0" smtClean="0"/>
            <a:t>ANALISI DEI DATI</a:t>
          </a:r>
          <a:endParaRPr lang="it-IT" dirty="0"/>
        </a:p>
      </dgm:t>
    </dgm:pt>
    <dgm:pt modelId="{6012BA88-95BD-48EE-9D94-6C577B8230DC}" type="parTrans" cxnId="{C29A90D0-1980-4EF3-89B8-AA21DC8DE5B8}">
      <dgm:prSet/>
      <dgm:spPr/>
      <dgm:t>
        <a:bodyPr/>
        <a:lstStyle/>
        <a:p>
          <a:endParaRPr lang="it-IT"/>
        </a:p>
      </dgm:t>
    </dgm:pt>
    <dgm:pt modelId="{C79AB9A8-0847-42BD-A4B3-693B2CAF7779}" type="sibTrans" cxnId="{C29A90D0-1980-4EF3-89B8-AA21DC8DE5B8}">
      <dgm:prSet/>
      <dgm:spPr/>
      <dgm:t>
        <a:bodyPr/>
        <a:lstStyle/>
        <a:p>
          <a:endParaRPr lang="it-IT"/>
        </a:p>
      </dgm:t>
    </dgm:pt>
    <dgm:pt modelId="{5F3D3C4A-A9D8-4B9C-AD0D-D8E011A4B44D}">
      <dgm:prSet phldrT="[Testo]" custT="1"/>
      <dgm:spPr>
        <a:solidFill>
          <a:schemeClr val="accent5">
            <a:lumMod val="60000"/>
            <a:lumOff val="40000"/>
          </a:schemeClr>
        </a:solidFill>
      </dgm:spPr>
      <dgm:t>
        <a:bodyPr/>
        <a:lstStyle/>
        <a:p>
          <a:r>
            <a:rPr lang="it-IT" sz="2000" b="1" dirty="0" smtClean="0">
              <a:solidFill>
                <a:schemeClr val="tx1"/>
              </a:solidFill>
            </a:rPr>
            <a:t>RISCHI</a:t>
          </a:r>
          <a:endParaRPr lang="it-IT" sz="2000" b="1" dirty="0">
            <a:solidFill>
              <a:schemeClr val="tx1"/>
            </a:solidFill>
          </a:endParaRPr>
        </a:p>
      </dgm:t>
    </dgm:pt>
    <dgm:pt modelId="{1A16C3E1-2192-44F0-A874-68D725169D11}" type="parTrans" cxnId="{ACE94262-0E0B-458F-A05E-8CACE2DCB112}">
      <dgm:prSet/>
      <dgm:spPr/>
      <dgm:t>
        <a:bodyPr/>
        <a:lstStyle/>
        <a:p>
          <a:endParaRPr lang="it-IT"/>
        </a:p>
      </dgm:t>
    </dgm:pt>
    <dgm:pt modelId="{3868B166-6AFD-479A-B8F8-869B31E043A8}" type="sibTrans" cxnId="{ACE94262-0E0B-458F-A05E-8CACE2DCB112}">
      <dgm:prSet/>
      <dgm:spPr/>
      <dgm:t>
        <a:bodyPr/>
        <a:lstStyle/>
        <a:p>
          <a:endParaRPr lang="it-IT"/>
        </a:p>
      </dgm:t>
    </dgm:pt>
    <dgm:pt modelId="{8215DC95-81A5-48BE-83D3-8FDFCD1A6772}">
      <dgm:prSet phldrT="[Testo]"/>
      <dgm:spPr>
        <a:gradFill rotWithShape="0">
          <a:gsLst>
            <a:gs pos="0">
              <a:srgbClr val="009900">
                <a:alpha val="33000"/>
              </a:srgbClr>
            </a:gs>
            <a:gs pos="50000">
              <a:schemeClr val="accent1">
                <a:tint val="44500"/>
                <a:satMod val="160000"/>
              </a:schemeClr>
            </a:gs>
            <a:gs pos="100000">
              <a:schemeClr val="accent1">
                <a:tint val="23500"/>
                <a:satMod val="160000"/>
              </a:schemeClr>
            </a:gs>
          </a:gsLst>
          <a:lin ang="5400000" scaled="0"/>
        </a:gradFill>
      </dgm:spPr>
      <dgm:t>
        <a:bodyPr/>
        <a:lstStyle/>
        <a:p>
          <a:r>
            <a:rPr lang="it-IT" dirty="0" smtClean="0"/>
            <a:t>DECIDERE</a:t>
          </a:r>
          <a:endParaRPr lang="it-IT" dirty="0"/>
        </a:p>
      </dgm:t>
    </dgm:pt>
    <dgm:pt modelId="{5DBB9329-47AE-4E93-B107-8042FFAA43FA}" type="parTrans" cxnId="{EBD3B5CA-EB9A-4513-8E57-825AD0D331E2}">
      <dgm:prSet/>
      <dgm:spPr/>
      <dgm:t>
        <a:bodyPr/>
        <a:lstStyle/>
        <a:p>
          <a:endParaRPr lang="it-IT"/>
        </a:p>
      </dgm:t>
    </dgm:pt>
    <dgm:pt modelId="{89CF3BC4-D2BC-4E52-B498-7A1494B915ED}" type="sibTrans" cxnId="{EBD3B5CA-EB9A-4513-8E57-825AD0D331E2}">
      <dgm:prSet/>
      <dgm:spPr/>
      <dgm:t>
        <a:bodyPr/>
        <a:lstStyle/>
        <a:p>
          <a:endParaRPr lang="it-IT"/>
        </a:p>
      </dgm:t>
    </dgm:pt>
    <dgm:pt modelId="{891567D9-6FEA-458A-B791-AB1C29682921}">
      <dgm:prSet phldrT="[Testo]" custT="1"/>
      <dgm:spPr>
        <a:solidFill>
          <a:srgbClr val="FF0000">
            <a:alpha val="66000"/>
          </a:srgbClr>
        </a:solidFill>
      </dgm:spPr>
      <dgm:t>
        <a:bodyPr/>
        <a:lstStyle/>
        <a:p>
          <a:r>
            <a:rPr lang="it-IT" sz="1600" b="1" dirty="0" smtClean="0">
              <a:solidFill>
                <a:schemeClr val="tx1"/>
              </a:solidFill>
            </a:rPr>
            <a:t>OPPORTUNITA’</a:t>
          </a:r>
          <a:endParaRPr lang="it-IT" sz="1600" b="1" dirty="0">
            <a:solidFill>
              <a:schemeClr val="tx1"/>
            </a:solidFill>
          </a:endParaRPr>
        </a:p>
      </dgm:t>
    </dgm:pt>
    <dgm:pt modelId="{45DD791B-8CD0-4645-8A45-DFED23E3A118}" type="parTrans" cxnId="{76DE5FB3-DB8A-4ADE-AD9A-3DA0A49A5F0A}">
      <dgm:prSet/>
      <dgm:spPr/>
      <dgm:t>
        <a:bodyPr/>
        <a:lstStyle/>
        <a:p>
          <a:endParaRPr lang="it-IT"/>
        </a:p>
      </dgm:t>
    </dgm:pt>
    <dgm:pt modelId="{B8C5779B-2937-473F-8982-38B7C62C4BED}" type="sibTrans" cxnId="{76DE5FB3-DB8A-4ADE-AD9A-3DA0A49A5F0A}">
      <dgm:prSet/>
      <dgm:spPr/>
      <dgm:t>
        <a:bodyPr/>
        <a:lstStyle/>
        <a:p>
          <a:endParaRPr lang="it-IT"/>
        </a:p>
      </dgm:t>
    </dgm:pt>
    <dgm:pt modelId="{C13B5832-C63C-4549-84EC-2C8622138211}">
      <dgm:prSet phldrT="[Testo]"/>
      <dgm:spPr>
        <a:gradFill rotWithShape="0">
          <a:gsLst>
            <a:gs pos="0">
              <a:srgbClr val="009900">
                <a:alpha val="33000"/>
              </a:srgbClr>
            </a:gs>
            <a:gs pos="50000">
              <a:schemeClr val="accent1">
                <a:tint val="44500"/>
                <a:satMod val="160000"/>
              </a:schemeClr>
            </a:gs>
            <a:gs pos="100000">
              <a:schemeClr val="accent1">
                <a:tint val="23500"/>
                <a:satMod val="160000"/>
              </a:schemeClr>
            </a:gs>
          </a:gsLst>
          <a:lin ang="5400000" scaled="0"/>
        </a:gradFill>
      </dgm:spPr>
      <dgm:t>
        <a:bodyPr/>
        <a:lstStyle/>
        <a:p>
          <a:r>
            <a:rPr lang="it-IT" dirty="0" smtClean="0"/>
            <a:t>DECIDERE</a:t>
          </a:r>
          <a:endParaRPr lang="it-IT" dirty="0"/>
        </a:p>
      </dgm:t>
    </dgm:pt>
    <dgm:pt modelId="{30FD45D7-8E58-4138-8A61-F0D238C8890D}" type="parTrans" cxnId="{97C0EC64-3269-478C-9C06-FC2BDEC39422}">
      <dgm:prSet/>
      <dgm:spPr/>
      <dgm:t>
        <a:bodyPr/>
        <a:lstStyle/>
        <a:p>
          <a:endParaRPr lang="it-IT"/>
        </a:p>
      </dgm:t>
    </dgm:pt>
    <dgm:pt modelId="{E27B6107-1312-4A20-800D-AF448E3FB710}" type="sibTrans" cxnId="{97C0EC64-3269-478C-9C06-FC2BDEC39422}">
      <dgm:prSet/>
      <dgm:spPr/>
      <dgm:t>
        <a:bodyPr/>
        <a:lstStyle/>
        <a:p>
          <a:endParaRPr lang="it-IT"/>
        </a:p>
      </dgm:t>
    </dgm:pt>
    <dgm:pt modelId="{961414D8-64EA-49A7-9BF9-6C2CB0108B04}">
      <dgm:prSet phldrT="[Testo]" custT="1"/>
      <dgm:spPr>
        <a:solidFill>
          <a:srgbClr val="006600"/>
        </a:solidFill>
      </dgm:spPr>
      <dgm:t>
        <a:bodyPr/>
        <a:lstStyle/>
        <a:p>
          <a:r>
            <a:rPr lang="it-IT" sz="2000" b="1" dirty="0" smtClean="0">
              <a:solidFill>
                <a:schemeClr val="tx1"/>
              </a:solidFill>
            </a:rPr>
            <a:t>PUNTI </a:t>
          </a:r>
          <a:r>
            <a:rPr lang="it-IT" sz="2000" b="1" dirty="0" err="1" smtClean="0">
              <a:solidFill>
                <a:schemeClr val="tx1"/>
              </a:solidFill>
            </a:rPr>
            <a:t>DI</a:t>
          </a:r>
          <a:r>
            <a:rPr lang="it-IT" sz="2000" b="1" dirty="0" smtClean="0">
              <a:solidFill>
                <a:schemeClr val="tx1"/>
              </a:solidFill>
            </a:rPr>
            <a:t> FORZA</a:t>
          </a:r>
          <a:endParaRPr lang="it-IT" sz="2000" b="1" dirty="0">
            <a:solidFill>
              <a:schemeClr val="tx1"/>
            </a:solidFill>
          </a:endParaRPr>
        </a:p>
      </dgm:t>
    </dgm:pt>
    <dgm:pt modelId="{24257590-475D-40C4-BF1E-FAEC7DD7B22F}" type="sibTrans" cxnId="{35B3CF6B-AC74-4C7B-AB71-B142915B045E}">
      <dgm:prSet/>
      <dgm:spPr/>
      <dgm:t>
        <a:bodyPr/>
        <a:lstStyle/>
        <a:p>
          <a:endParaRPr lang="it-IT"/>
        </a:p>
      </dgm:t>
    </dgm:pt>
    <dgm:pt modelId="{277F4FDA-8248-432A-B415-BFA666D2FD6F}" type="parTrans" cxnId="{35B3CF6B-AC74-4C7B-AB71-B142915B045E}">
      <dgm:prSet/>
      <dgm:spPr/>
      <dgm:t>
        <a:bodyPr/>
        <a:lstStyle/>
        <a:p>
          <a:endParaRPr lang="it-IT"/>
        </a:p>
      </dgm:t>
    </dgm:pt>
    <dgm:pt modelId="{0A24E328-ED83-4E8D-B477-BC97A20C2968}">
      <dgm:prSet phldrT="[Testo]" custT="1"/>
      <dgm:spPr>
        <a:gradFill rotWithShape="0">
          <a:gsLst>
            <a:gs pos="0">
              <a:srgbClr val="009900">
                <a:alpha val="34000"/>
              </a:srgbClr>
            </a:gs>
            <a:gs pos="50000">
              <a:schemeClr val="accent1">
                <a:tint val="44500"/>
                <a:satMod val="160000"/>
              </a:schemeClr>
            </a:gs>
            <a:gs pos="100000">
              <a:schemeClr val="accent1">
                <a:tint val="23500"/>
                <a:satMod val="160000"/>
              </a:schemeClr>
            </a:gs>
          </a:gsLst>
          <a:lin ang="5400000" scaled="0"/>
        </a:gradFill>
      </dgm:spPr>
      <dgm:t>
        <a:bodyPr/>
        <a:lstStyle/>
        <a:p>
          <a:r>
            <a:rPr lang="it-IT" sz="2000" dirty="0" smtClean="0"/>
            <a:t>ANALISI DEI DATI</a:t>
          </a:r>
          <a:endParaRPr lang="it-IT" sz="2000" dirty="0"/>
        </a:p>
      </dgm:t>
    </dgm:pt>
    <dgm:pt modelId="{60D91A47-E2B7-40A2-BBB0-8F64EA8F5B88}" type="sibTrans" cxnId="{1F1AB31E-816B-4D1F-85C4-457523FD40D8}">
      <dgm:prSet/>
      <dgm:spPr/>
      <dgm:t>
        <a:bodyPr/>
        <a:lstStyle/>
        <a:p>
          <a:endParaRPr lang="it-IT"/>
        </a:p>
      </dgm:t>
    </dgm:pt>
    <dgm:pt modelId="{404CCA8A-51C2-489A-93E4-EDC6BF0DC9FC}" type="parTrans" cxnId="{1F1AB31E-816B-4D1F-85C4-457523FD40D8}">
      <dgm:prSet/>
      <dgm:spPr/>
      <dgm:t>
        <a:bodyPr/>
        <a:lstStyle/>
        <a:p>
          <a:endParaRPr lang="it-IT"/>
        </a:p>
      </dgm:t>
    </dgm:pt>
    <dgm:pt modelId="{DCAC1CA2-2CC3-4DD0-9368-AC97633A08AE}">
      <dgm:prSet phldrT="[Testo]"/>
      <dgm:spPr>
        <a:gradFill rotWithShape="0">
          <a:gsLst>
            <a:gs pos="0">
              <a:srgbClr val="003300">
                <a:alpha val="22000"/>
              </a:srgbClr>
            </a:gs>
            <a:gs pos="50000">
              <a:schemeClr val="accent1">
                <a:tint val="44500"/>
                <a:satMod val="160000"/>
              </a:schemeClr>
            </a:gs>
            <a:gs pos="100000">
              <a:schemeClr val="accent1">
                <a:tint val="23500"/>
                <a:satMod val="160000"/>
              </a:schemeClr>
            </a:gs>
          </a:gsLst>
          <a:lin ang="5400000" scaled="0"/>
        </a:gradFill>
      </dgm:spPr>
      <dgm:t>
        <a:bodyPr/>
        <a:lstStyle/>
        <a:p>
          <a:endParaRPr lang="it-IT" dirty="0"/>
        </a:p>
      </dgm:t>
    </dgm:pt>
    <dgm:pt modelId="{0AEA224D-98E0-4B72-964D-CAF94087B34C}" type="parTrans" cxnId="{825F5475-52AB-4D24-9511-F58DFCE65CB5}">
      <dgm:prSet/>
      <dgm:spPr/>
      <dgm:t>
        <a:bodyPr/>
        <a:lstStyle/>
        <a:p>
          <a:endParaRPr lang="it-IT"/>
        </a:p>
      </dgm:t>
    </dgm:pt>
    <dgm:pt modelId="{10D0D543-3D3F-4D79-8F22-61FECED7547F}" type="sibTrans" cxnId="{825F5475-52AB-4D24-9511-F58DFCE65CB5}">
      <dgm:prSet/>
      <dgm:spPr/>
      <dgm:t>
        <a:bodyPr/>
        <a:lstStyle/>
        <a:p>
          <a:endParaRPr lang="it-IT"/>
        </a:p>
      </dgm:t>
    </dgm:pt>
    <dgm:pt modelId="{3CBAA541-ED55-43A5-A833-440C3EF15757}" type="pres">
      <dgm:prSet presAssocID="{B974645F-D752-4701-AFF1-5488861A77BD}" presName="cycleMatrixDiagram" presStyleCnt="0">
        <dgm:presLayoutVars>
          <dgm:chMax val="1"/>
          <dgm:dir/>
          <dgm:animLvl val="lvl"/>
          <dgm:resizeHandles val="exact"/>
        </dgm:presLayoutVars>
      </dgm:prSet>
      <dgm:spPr/>
      <dgm:t>
        <a:bodyPr/>
        <a:lstStyle/>
        <a:p>
          <a:endParaRPr lang="it-IT"/>
        </a:p>
      </dgm:t>
    </dgm:pt>
    <dgm:pt modelId="{97361B20-5E86-40A7-A715-29C52D3F5013}" type="pres">
      <dgm:prSet presAssocID="{B974645F-D752-4701-AFF1-5488861A77BD}" presName="children" presStyleCnt="0"/>
      <dgm:spPr/>
    </dgm:pt>
    <dgm:pt modelId="{B7FA2EAC-57B5-4ED2-ACA2-B8A0B3DC2845}" type="pres">
      <dgm:prSet presAssocID="{B974645F-D752-4701-AFF1-5488861A77BD}" presName="child1group" presStyleCnt="0"/>
      <dgm:spPr/>
    </dgm:pt>
    <dgm:pt modelId="{005ABCBD-7EAD-48B8-86FC-71451C342FA1}" type="pres">
      <dgm:prSet presAssocID="{B974645F-D752-4701-AFF1-5488861A77BD}" presName="child1" presStyleLbl="bgAcc1" presStyleIdx="0" presStyleCnt="4"/>
      <dgm:spPr/>
      <dgm:t>
        <a:bodyPr/>
        <a:lstStyle/>
        <a:p>
          <a:endParaRPr lang="it-IT"/>
        </a:p>
      </dgm:t>
    </dgm:pt>
    <dgm:pt modelId="{2A685652-2F66-4E5B-AD61-75A0413B1721}" type="pres">
      <dgm:prSet presAssocID="{B974645F-D752-4701-AFF1-5488861A77BD}" presName="child1Text" presStyleLbl="bgAcc1" presStyleIdx="0" presStyleCnt="4">
        <dgm:presLayoutVars>
          <dgm:bulletEnabled val="1"/>
        </dgm:presLayoutVars>
      </dgm:prSet>
      <dgm:spPr/>
      <dgm:t>
        <a:bodyPr/>
        <a:lstStyle/>
        <a:p>
          <a:endParaRPr lang="it-IT"/>
        </a:p>
      </dgm:t>
    </dgm:pt>
    <dgm:pt modelId="{8A5EA839-5146-4C2A-BBDA-9F3B023173ED}" type="pres">
      <dgm:prSet presAssocID="{B974645F-D752-4701-AFF1-5488861A77BD}" presName="child2group" presStyleCnt="0"/>
      <dgm:spPr/>
    </dgm:pt>
    <dgm:pt modelId="{C6B0E74E-00E3-47F8-8345-03B7EF22129A}" type="pres">
      <dgm:prSet presAssocID="{B974645F-D752-4701-AFF1-5488861A77BD}" presName="child2" presStyleLbl="bgAcc1" presStyleIdx="1" presStyleCnt="4" custLinFactNeighborX="-412" custLinFactNeighborY="-2431"/>
      <dgm:spPr/>
      <dgm:t>
        <a:bodyPr/>
        <a:lstStyle/>
        <a:p>
          <a:endParaRPr lang="it-IT"/>
        </a:p>
      </dgm:t>
    </dgm:pt>
    <dgm:pt modelId="{54AB33FD-B371-44DC-AB1F-E20B02B161B4}" type="pres">
      <dgm:prSet presAssocID="{B974645F-D752-4701-AFF1-5488861A77BD}" presName="child2Text" presStyleLbl="bgAcc1" presStyleIdx="1" presStyleCnt="4">
        <dgm:presLayoutVars>
          <dgm:bulletEnabled val="1"/>
        </dgm:presLayoutVars>
      </dgm:prSet>
      <dgm:spPr/>
      <dgm:t>
        <a:bodyPr/>
        <a:lstStyle/>
        <a:p>
          <a:endParaRPr lang="it-IT"/>
        </a:p>
      </dgm:t>
    </dgm:pt>
    <dgm:pt modelId="{324A772E-5B51-4183-ABD7-22B79DAEADEF}" type="pres">
      <dgm:prSet presAssocID="{B974645F-D752-4701-AFF1-5488861A77BD}" presName="child3group" presStyleCnt="0"/>
      <dgm:spPr/>
    </dgm:pt>
    <dgm:pt modelId="{3147D926-18D6-4D67-B2BE-2E2D1D569536}" type="pres">
      <dgm:prSet presAssocID="{B974645F-D752-4701-AFF1-5488861A77BD}" presName="child3" presStyleLbl="bgAcc1" presStyleIdx="2" presStyleCnt="4"/>
      <dgm:spPr/>
      <dgm:t>
        <a:bodyPr/>
        <a:lstStyle/>
        <a:p>
          <a:endParaRPr lang="it-IT"/>
        </a:p>
      </dgm:t>
    </dgm:pt>
    <dgm:pt modelId="{7C258A4A-9AD0-476F-9CDB-2D07B97FE0A8}" type="pres">
      <dgm:prSet presAssocID="{B974645F-D752-4701-AFF1-5488861A77BD}" presName="child3Text" presStyleLbl="bgAcc1" presStyleIdx="2" presStyleCnt="4">
        <dgm:presLayoutVars>
          <dgm:bulletEnabled val="1"/>
        </dgm:presLayoutVars>
      </dgm:prSet>
      <dgm:spPr/>
      <dgm:t>
        <a:bodyPr/>
        <a:lstStyle/>
        <a:p>
          <a:endParaRPr lang="it-IT"/>
        </a:p>
      </dgm:t>
    </dgm:pt>
    <dgm:pt modelId="{4A12DB13-434D-44C8-92A6-BBB0A19FCC05}" type="pres">
      <dgm:prSet presAssocID="{B974645F-D752-4701-AFF1-5488861A77BD}" presName="child4group" presStyleCnt="0"/>
      <dgm:spPr/>
    </dgm:pt>
    <dgm:pt modelId="{AF364515-AE75-4522-94EB-E7F285D1AB79}" type="pres">
      <dgm:prSet presAssocID="{B974645F-D752-4701-AFF1-5488861A77BD}" presName="child4" presStyleLbl="bgAcc1" presStyleIdx="3" presStyleCnt="4"/>
      <dgm:spPr/>
      <dgm:t>
        <a:bodyPr/>
        <a:lstStyle/>
        <a:p>
          <a:endParaRPr lang="it-IT"/>
        </a:p>
      </dgm:t>
    </dgm:pt>
    <dgm:pt modelId="{ABA4A825-837B-46DD-8FBF-482BAFF762C4}" type="pres">
      <dgm:prSet presAssocID="{B974645F-D752-4701-AFF1-5488861A77BD}" presName="child4Text" presStyleLbl="bgAcc1" presStyleIdx="3" presStyleCnt="4">
        <dgm:presLayoutVars>
          <dgm:bulletEnabled val="1"/>
        </dgm:presLayoutVars>
      </dgm:prSet>
      <dgm:spPr/>
      <dgm:t>
        <a:bodyPr/>
        <a:lstStyle/>
        <a:p>
          <a:endParaRPr lang="it-IT"/>
        </a:p>
      </dgm:t>
    </dgm:pt>
    <dgm:pt modelId="{03CDF774-5D3B-43BC-AEAA-FE820CFE9583}" type="pres">
      <dgm:prSet presAssocID="{B974645F-D752-4701-AFF1-5488861A77BD}" presName="childPlaceholder" presStyleCnt="0"/>
      <dgm:spPr/>
    </dgm:pt>
    <dgm:pt modelId="{06B130E3-6F9E-412C-8A21-58701B85FCEF}" type="pres">
      <dgm:prSet presAssocID="{B974645F-D752-4701-AFF1-5488861A77BD}" presName="circle" presStyleCnt="0"/>
      <dgm:spPr/>
    </dgm:pt>
    <dgm:pt modelId="{0012ED14-7585-44FB-B098-E0B2F7A2C530}" type="pres">
      <dgm:prSet presAssocID="{B974645F-D752-4701-AFF1-5488861A77BD}" presName="quadrant1" presStyleLbl="node1" presStyleIdx="0" presStyleCnt="4">
        <dgm:presLayoutVars>
          <dgm:chMax val="1"/>
          <dgm:bulletEnabled val="1"/>
        </dgm:presLayoutVars>
      </dgm:prSet>
      <dgm:spPr/>
      <dgm:t>
        <a:bodyPr/>
        <a:lstStyle/>
        <a:p>
          <a:endParaRPr lang="it-IT"/>
        </a:p>
      </dgm:t>
    </dgm:pt>
    <dgm:pt modelId="{3FCB075B-6763-4728-A19B-C734550562F6}" type="pres">
      <dgm:prSet presAssocID="{B974645F-D752-4701-AFF1-5488861A77BD}" presName="quadrant2" presStyleLbl="node1" presStyleIdx="1" presStyleCnt="4">
        <dgm:presLayoutVars>
          <dgm:chMax val="1"/>
          <dgm:bulletEnabled val="1"/>
        </dgm:presLayoutVars>
      </dgm:prSet>
      <dgm:spPr/>
      <dgm:t>
        <a:bodyPr/>
        <a:lstStyle/>
        <a:p>
          <a:endParaRPr lang="it-IT"/>
        </a:p>
      </dgm:t>
    </dgm:pt>
    <dgm:pt modelId="{93D2D827-ADA0-4715-AD90-7FACB1742E88}" type="pres">
      <dgm:prSet presAssocID="{B974645F-D752-4701-AFF1-5488861A77BD}" presName="quadrant3" presStyleLbl="node1" presStyleIdx="2" presStyleCnt="4">
        <dgm:presLayoutVars>
          <dgm:chMax val="1"/>
          <dgm:bulletEnabled val="1"/>
        </dgm:presLayoutVars>
      </dgm:prSet>
      <dgm:spPr/>
      <dgm:t>
        <a:bodyPr/>
        <a:lstStyle/>
        <a:p>
          <a:endParaRPr lang="it-IT"/>
        </a:p>
      </dgm:t>
    </dgm:pt>
    <dgm:pt modelId="{86E805E5-209B-4D1F-BE2C-3A5C9199FC2A}" type="pres">
      <dgm:prSet presAssocID="{B974645F-D752-4701-AFF1-5488861A77BD}" presName="quadrant4" presStyleLbl="node1" presStyleIdx="3" presStyleCnt="4" custScaleX="102264">
        <dgm:presLayoutVars>
          <dgm:chMax val="1"/>
          <dgm:bulletEnabled val="1"/>
        </dgm:presLayoutVars>
      </dgm:prSet>
      <dgm:spPr/>
      <dgm:t>
        <a:bodyPr/>
        <a:lstStyle/>
        <a:p>
          <a:endParaRPr lang="it-IT"/>
        </a:p>
      </dgm:t>
    </dgm:pt>
    <dgm:pt modelId="{D1ABF0C4-2F3E-4327-B1D7-3032D4C91F6A}" type="pres">
      <dgm:prSet presAssocID="{B974645F-D752-4701-AFF1-5488861A77BD}" presName="quadrantPlaceholder" presStyleCnt="0"/>
      <dgm:spPr/>
    </dgm:pt>
    <dgm:pt modelId="{C468A4CF-927F-4D5B-8E00-F904B21E1B4F}" type="pres">
      <dgm:prSet presAssocID="{B974645F-D752-4701-AFF1-5488861A77BD}" presName="center1" presStyleLbl="fgShp" presStyleIdx="0" presStyleCnt="2"/>
      <dgm:spPr/>
    </dgm:pt>
    <dgm:pt modelId="{945D3886-24B8-41CF-93C7-696311E03091}" type="pres">
      <dgm:prSet presAssocID="{B974645F-D752-4701-AFF1-5488861A77BD}" presName="center2" presStyleLbl="fgShp" presStyleIdx="1" presStyleCnt="2"/>
      <dgm:spPr/>
    </dgm:pt>
  </dgm:ptLst>
  <dgm:cxnLst>
    <dgm:cxn modelId="{9203E7D3-64E4-482C-8ED9-BA02BFB18209}" type="presOf" srcId="{DCAC1CA2-2CC3-4DD0-9368-AC97633A08AE}" destId="{54AB33FD-B371-44DC-AB1F-E20B02B161B4}" srcOrd="1" destOrd="1" presId="urn:microsoft.com/office/officeart/2005/8/layout/cycle4#1"/>
    <dgm:cxn modelId="{8BFB1181-7724-4F3D-B05E-5C9879CC6604}" srcId="{B974645F-D752-4701-AFF1-5488861A77BD}" destId="{90257E19-56A0-4C90-9298-257E04F29C3C}" srcOrd="0" destOrd="0" parTransId="{7FED9B44-A751-489A-8C9A-022822E34546}" sibTransId="{DC800A06-4FAB-4CFC-AB88-B1BA1FA4CA3F}"/>
    <dgm:cxn modelId="{9D59B672-278F-4544-AE06-A95FDFF241C1}" type="presOf" srcId="{B974645F-D752-4701-AFF1-5488861A77BD}" destId="{3CBAA541-ED55-43A5-A833-440C3EF15757}" srcOrd="0" destOrd="0" presId="urn:microsoft.com/office/officeart/2005/8/layout/cycle4#1"/>
    <dgm:cxn modelId="{A35C9801-D3DF-456F-B5FF-1542E913F944}" type="presOf" srcId="{5F3D3C4A-A9D8-4B9C-AD0D-D8E011A4B44D}" destId="{93D2D827-ADA0-4715-AD90-7FACB1742E88}" srcOrd="0" destOrd="0" presId="urn:microsoft.com/office/officeart/2005/8/layout/cycle4#1"/>
    <dgm:cxn modelId="{8984878F-6760-473A-854D-165B6054EA93}" type="presOf" srcId="{90257E19-56A0-4C90-9298-257E04F29C3C}" destId="{0012ED14-7585-44FB-B098-E0B2F7A2C530}" srcOrd="0" destOrd="0" presId="urn:microsoft.com/office/officeart/2005/8/layout/cycle4#1"/>
    <dgm:cxn modelId="{8D917B51-397A-491D-B900-8C6132184945}" type="presOf" srcId="{C13B5832-C63C-4549-84EC-2C8622138211}" destId="{AF364515-AE75-4522-94EB-E7F285D1AB79}" srcOrd="0" destOrd="0" presId="urn:microsoft.com/office/officeart/2005/8/layout/cycle4#1"/>
    <dgm:cxn modelId="{C0BED1E1-2E86-4240-B664-91FAC34DFF63}" type="presOf" srcId="{B862D8FD-15E1-434C-A099-4A5663AC112B}" destId="{54AB33FD-B371-44DC-AB1F-E20B02B161B4}" srcOrd="1" destOrd="0" presId="urn:microsoft.com/office/officeart/2005/8/layout/cycle4#1"/>
    <dgm:cxn modelId="{69D74C10-8A2E-4701-B325-D1749AEBFEE8}" type="presOf" srcId="{891567D9-6FEA-458A-B791-AB1C29682921}" destId="{86E805E5-209B-4D1F-BE2C-3A5C9199FC2A}" srcOrd="0" destOrd="0" presId="urn:microsoft.com/office/officeart/2005/8/layout/cycle4#1"/>
    <dgm:cxn modelId="{752771D5-9A6D-48CC-919E-75CB6E6F683D}" type="presOf" srcId="{0A24E328-ED83-4E8D-B477-BC97A20C2968}" destId="{2A685652-2F66-4E5B-AD61-75A0413B1721}" srcOrd="1" destOrd="0" presId="urn:microsoft.com/office/officeart/2005/8/layout/cycle4#1"/>
    <dgm:cxn modelId="{ACE94262-0E0B-458F-A05E-8CACE2DCB112}" srcId="{B974645F-D752-4701-AFF1-5488861A77BD}" destId="{5F3D3C4A-A9D8-4B9C-AD0D-D8E011A4B44D}" srcOrd="2" destOrd="0" parTransId="{1A16C3E1-2192-44F0-A874-68D725169D11}" sibTransId="{3868B166-6AFD-479A-B8F8-869B31E043A8}"/>
    <dgm:cxn modelId="{9050E518-A61E-40F4-8125-65CF87CF02A7}" type="presOf" srcId="{8215DC95-81A5-48BE-83D3-8FDFCD1A6772}" destId="{3147D926-18D6-4D67-B2BE-2E2D1D569536}" srcOrd="0" destOrd="0" presId="urn:microsoft.com/office/officeart/2005/8/layout/cycle4#1"/>
    <dgm:cxn modelId="{3C620F35-0D6D-460C-AFF3-8717434C3C94}" type="presOf" srcId="{961414D8-64EA-49A7-9BF9-6C2CB0108B04}" destId="{3FCB075B-6763-4728-A19B-C734550562F6}" srcOrd="0" destOrd="0" presId="urn:microsoft.com/office/officeart/2005/8/layout/cycle4#1"/>
    <dgm:cxn modelId="{C90545DA-4607-45DA-B651-F65E8D8CF622}" type="presOf" srcId="{C13B5832-C63C-4549-84EC-2C8622138211}" destId="{ABA4A825-837B-46DD-8FBF-482BAFF762C4}" srcOrd="1" destOrd="0" presId="urn:microsoft.com/office/officeart/2005/8/layout/cycle4#1"/>
    <dgm:cxn modelId="{C29A90D0-1980-4EF3-89B8-AA21DC8DE5B8}" srcId="{961414D8-64EA-49A7-9BF9-6C2CB0108B04}" destId="{B862D8FD-15E1-434C-A099-4A5663AC112B}" srcOrd="0" destOrd="0" parTransId="{6012BA88-95BD-48EE-9D94-6C577B8230DC}" sibTransId="{C79AB9A8-0847-42BD-A4B3-693B2CAF7779}"/>
    <dgm:cxn modelId="{EBD3B5CA-EB9A-4513-8E57-825AD0D331E2}" srcId="{5F3D3C4A-A9D8-4B9C-AD0D-D8E011A4B44D}" destId="{8215DC95-81A5-48BE-83D3-8FDFCD1A6772}" srcOrd="0" destOrd="0" parTransId="{5DBB9329-47AE-4E93-B107-8042FFAA43FA}" sibTransId="{89CF3BC4-D2BC-4E52-B498-7A1494B915ED}"/>
    <dgm:cxn modelId="{97C0EC64-3269-478C-9C06-FC2BDEC39422}" srcId="{891567D9-6FEA-458A-B791-AB1C29682921}" destId="{C13B5832-C63C-4549-84EC-2C8622138211}" srcOrd="0" destOrd="0" parTransId="{30FD45D7-8E58-4138-8A61-F0D238C8890D}" sibTransId="{E27B6107-1312-4A20-800D-AF448E3FB710}"/>
    <dgm:cxn modelId="{76DE5FB3-DB8A-4ADE-AD9A-3DA0A49A5F0A}" srcId="{B974645F-D752-4701-AFF1-5488861A77BD}" destId="{891567D9-6FEA-458A-B791-AB1C29682921}" srcOrd="3" destOrd="0" parTransId="{45DD791B-8CD0-4645-8A45-DFED23E3A118}" sibTransId="{B8C5779B-2937-473F-8982-38B7C62C4BED}"/>
    <dgm:cxn modelId="{C2B60297-7BEC-475C-B3C9-DB8BEA8C2136}" type="presOf" srcId="{8215DC95-81A5-48BE-83D3-8FDFCD1A6772}" destId="{7C258A4A-9AD0-476F-9CDB-2D07B97FE0A8}" srcOrd="1" destOrd="0" presId="urn:microsoft.com/office/officeart/2005/8/layout/cycle4#1"/>
    <dgm:cxn modelId="{35B3CF6B-AC74-4C7B-AB71-B142915B045E}" srcId="{B974645F-D752-4701-AFF1-5488861A77BD}" destId="{961414D8-64EA-49A7-9BF9-6C2CB0108B04}" srcOrd="1" destOrd="0" parTransId="{277F4FDA-8248-432A-B415-BFA666D2FD6F}" sibTransId="{24257590-475D-40C4-BF1E-FAEC7DD7B22F}"/>
    <dgm:cxn modelId="{1F1AB31E-816B-4D1F-85C4-457523FD40D8}" srcId="{90257E19-56A0-4C90-9298-257E04F29C3C}" destId="{0A24E328-ED83-4E8D-B477-BC97A20C2968}" srcOrd="0" destOrd="0" parTransId="{404CCA8A-51C2-489A-93E4-EDC6BF0DC9FC}" sibTransId="{60D91A47-E2B7-40A2-BBB0-8F64EA8F5B88}"/>
    <dgm:cxn modelId="{825F5475-52AB-4D24-9511-F58DFCE65CB5}" srcId="{961414D8-64EA-49A7-9BF9-6C2CB0108B04}" destId="{DCAC1CA2-2CC3-4DD0-9368-AC97633A08AE}" srcOrd="1" destOrd="0" parTransId="{0AEA224D-98E0-4B72-964D-CAF94087B34C}" sibTransId="{10D0D543-3D3F-4D79-8F22-61FECED7547F}"/>
    <dgm:cxn modelId="{0741FEF0-74EB-4C21-86F4-22BB17C19221}" type="presOf" srcId="{DCAC1CA2-2CC3-4DD0-9368-AC97633A08AE}" destId="{C6B0E74E-00E3-47F8-8345-03B7EF22129A}" srcOrd="0" destOrd="1" presId="urn:microsoft.com/office/officeart/2005/8/layout/cycle4#1"/>
    <dgm:cxn modelId="{955381F1-7431-46EE-8ACE-B5DE7C20E4B3}" type="presOf" srcId="{B862D8FD-15E1-434C-A099-4A5663AC112B}" destId="{C6B0E74E-00E3-47F8-8345-03B7EF22129A}" srcOrd="0" destOrd="0" presId="urn:microsoft.com/office/officeart/2005/8/layout/cycle4#1"/>
    <dgm:cxn modelId="{0832657E-1590-4287-94D2-ED34818C46B9}" type="presOf" srcId="{0A24E328-ED83-4E8D-B477-BC97A20C2968}" destId="{005ABCBD-7EAD-48B8-86FC-71451C342FA1}" srcOrd="0" destOrd="0" presId="urn:microsoft.com/office/officeart/2005/8/layout/cycle4#1"/>
    <dgm:cxn modelId="{1B17373A-F6CF-4D95-A101-1F3D6D1B3350}" type="presParOf" srcId="{3CBAA541-ED55-43A5-A833-440C3EF15757}" destId="{97361B20-5E86-40A7-A715-29C52D3F5013}" srcOrd="0" destOrd="0" presId="urn:microsoft.com/office/officeart/2005/8/layout/cycle4#1"/>
    <dgm:cxn modelId="{09C33BFB-0B08-44FA-902A-22C7BD738101}" type="presParOf" srcId="{97361B20-5E86-40A7-A715-29C52D3F5013}" destId="{B7FA2EAC-57B5-4ED2-ACA2-B8A0B3DC2845}" srcOrd="0" destOrd="0" presId="urn:microsoft.com/office/officeart/2005/8/layout/cycle4#1"/>
    <dgm:cxn modelId="{0C94854C-DE62-4AE7-AC3F-37CF2F32C211}" type="presParOf" srcId="{B7FA2EAC-57B5-4ED2-ACA2-B8A0B3DC2845}" destId="{005ABCBD-7EAD-48B8-86FC-71451C342FA1}" srcOrd="0" destOrd="0" presId="urn:microsoft.com/office/officeart/2005/8/layout/cycle4#1"/>
    <dgm:cxn modelId="{1A358B39-DDA0-4ED0-BF9B-F495134DD83C}" type="presParOf" srcId="{B7FA2EAC-57B5-4ED2-ACA2-B8A0B3DC2845}" destId="{2A685652-2F66-4E5B-AD61-75A0413B1721}" srcOrd="1" destOrd="0" presId="urn:microsoft.com/office/officeart/2005/8/layout/cycle4#1"/>
    <dgm:cxn modelId="{88582DB0-2D4A-46AF-A2A4-9A9FD84A1E8C}" type="presParOf" srcId="{97361B20-5E86-40A7-A715-29C52D3F5013}" destId="{8A5EA839-5146-4C2A-BBDA-9F3B023173ED}" srcOrd="1" destOrd="0" presId="urn:microsoft.com/office/officeart/2005/8/layout/cycle4#1"/>
    <dgm:cxn modelId="{22281623-2074-4E8C-939F-AD15E1B39388}" type="presParOf" srcId="{8A5EA839-5146-4C2A-BBDA-9F3B023173ED}" destId="{C6B0E74E-00E3-47F8-8345-03B7EF22129A}" srcOrd="0" destOrd="0" presId="urn:microsoft.com/office/officeart/2005/8/layout/cycle4#1"/>
    <dgm:cxn modelId="{48AD9A42-DB91-42B9-BEC8-C4051983EA14}" type="presParOf" srcId="{8A5EA839-5146-4C2A-BBDA-9F3B023173ED}" destId="{54AB33FD-B371-44DC-AB1F-E20B02B161B4}" srcOrd="1" destOrd="0" presId="urn:microsoft.com/office/officeart/2005/8/layout/cycle4#1"/>
    <dgm:cxn modelId="{D76F902B-93F3-45E4-A0F1-CE0CAAB1A00D}" type="presParOf" srcId="{97361B20-5E86-40A7-A715-29C52D3F5013}" destId="{324A772E-5B51-4183-ABD7-22B79DAEADEF}" srcOrd="2" destOrd="0" presId="urn:microsoft.com/office/officeart/2005/8/layout/cycle4#1"/>
    <dgm:cxn modelId="{67F950C7-43C8-41C2-85A5-6CE59D0B8CE2}" type="presParOf" srcId="{324A772E-5B51-4183-ABD7-22B79DAEADEF}" destId="{3147D926-18D6-4D67-B2BE-2E2D1D569536}" srcOrd="0" destOrd="0" presId="urn:microsoft.com/office/officeart/2005/8/layout/cycle4#1"/>
    <dgm:cxn modelId="{20020F24-8FDB-47F4-B1AA-DE3DB9A379C2}" type="presParOf" srcId="{324A772E-5B51-4183-ABD7-22B79DAEADEF}" destId="{7C258A4A-9AD0-476F-9CDB-2D07B97FE0A8}" srcOrd="1" destOrd="0" presId="urn:microsoft.com/office/officeart/2005/8/layout/cycle4#1"/>
    <dgm:cxn modelId="{87370C0E-85F2-4641-8F7F-375CBD133E9E}" type="presParOf" srcId="{97361B20-5E86-40A7-A715-29C52D3F5013}" destId="{4A12DB13-434D-44C8-92A6-BBB0A19FCC05}" srcOrd="3" destOrd="0" presId="urn:microsoft.com/office/officeart/2005/8/layout/cycle4#1"/>
    <dgm:cxn modelId="{587B26BC-5BD6-40D5-9BA5-F732DCFEE463}" type="presParOf" srcId="{4A12DB13-434D-44C8-92A6-BBB0A19FCC05}" destId="{AF364515-AE75-4522-94EB-E7F285D1AB79}" srcOrd="0" destOrd="0" presId="urn:microsoft.com/office/officeart/2005/8/layout/cycle4#1"/>
    <dgm:cxn modelId="{BB4ACC3A-9CC1-4690-AA51-D8E81734913A}" type="presParOf" srcId="{4A12DB13-434D-44C8-92A6-BBB0A19FCC05}" destId="{ABA4A825-837B-46DD-8FBF-482BAFF762C4}" srcOrd="1" destOrd="0" presId="urn:microsoft.com/office/officeart/2005/8/layout/cycle4#1"/>
    <dgm:cxn modelId="{05A2B3E1-8199-4281-BDDD-340BEF25C4B4}" type="presParOf" srcId="{97361B20-5E86-40A7-A715-29C52D3F5013}" destId="{03CDF774-5D3B-43BC-AEAA-FE820CFE9583}" srcOrd="4" destOrd="0" presId="urn:microsoft.com/office/officeart/2005/8/layout/cycle4#1"/>
    <dgm:cxn modelId="{2C968EFF-20A2-4E88-988E-BD36AAE0F6CA}" type="presParOf" srcId="{3CBAA541-ED55-43A5-A833-440C3EF15757}" destId="{06B130E3-6F9E-412C-8A21-58701B85FCEF}" srcOrd="1" destOrd="0" presId="urn:microsoft.com/office/officeart/2005/8/layout/cycle4#1"/>
    <dgm:cxn modelId="{78211DD9-A9C6-47FF-A830-486399310C92}" type="presParOf" srcId="{06B130E3-6F9E-412C-8A21-58701B85FCEF}" destId="{0012ED14-7585-44FB-B098-E0B2F7A2C530}" srcOrd="0" destOrd="0" presId="urn:microsoft.com/office/officeart/2005/8/layout/cycle4#1"/>
    <dgm:cxn modelId="{AB5EE668-2399-44FA-BBD0-29506EBB018F}" type="presParOf" srcId="{06B130E3-6F9E-412C-8A21-58701B85FCEF}" destId="{3FCB075B-6763-4728-A19B-C734550562F6}" srcOrd="1" destOrd="0" presId="urn:microsoft.com/office/officeart/2005/8/layout/cycle4#1"/>
    <dgm:cxn modelId="{F002ECD9-0DFC-422C-AC11-4229A12F46E7}" type="presParOf" srcId="{06B130E3-6F9E-412C-8A21-58701B85FCEF}" destId="{93D2D827-ADA0-4715-AD90-7FACB1742E88}" srcOrd="2" destOrd="0" presId="urn:microsoft.com/office/officeart/2005/8/layout/cycle4#1"/>
    <dgm:cxn modelId="{1B5F2588-B64B-4968-AB13-3E3BFB5DB6C1}" type="presParOf" srcId="{06B130E3-6F9E-412C-8A21-58701B85FCEF}" destId="{86E805E5-209B-4D1F-BE2C-3A5C9199FC2A}" srcOrd="3" destOrd="0" presId="urn:microsoft.com/office/officeart/2005/8/layout/cycle4#1"/>
    <dgm:cxn modelId="{741B82CF-3293-4C4C-B3A2-16559CB7D75B}" type="presParOf" srcId="{06B130E3-6F9E-412C-8A21-58701B85FCEF}" destId="{D1ABF0C4-2F3E-4327-B1D7-3032D4C91F6A}" srcOrd="4" destOrd="0" presId="urn:microsoft.com/office/officeart/2005/8/layout/cycle4#1"/>
    <dgm:cxn modelId="{3BBBEF54-4386-49E0-8283-7AF0760DC7A9}" type="presParOf" srcId="{3CBAA541-ED55-43A5-A833-440C3EF15757}" destId="{C468A4CF-927F-4D5B-8E00-F904B21E1B4F}" srcOrd="2" destOrd="0" presId="urn:microsoft.com/office/officeart/2005/8/layout/cycle4#1"/>
    <dgm:cxn modelId="{84550A7E-0FBA-4C38-8475-D1A7D94A2CCE}" type="presParOf" srcId="{3CBAA541-ED55-43A5-A833-440C3EF15757}" destId="{945D3886-24B8-41CF-93C7-696311E03091}" srcOrd="3" destOrd="0" presId="urn:microsoft.com/office/officeart/2005/8/layout/cycle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0356B44-20C4-4F8E-AD99-B9A945281292}"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it-IT"/>
        </a:p>
      </dgm:t>
    </dgm:pt>
    <dgm:pt modelId="{455D6D9E-734B-401C-A676-7419CC822887}">
      <dgm:prSet phldrT="[Testo]" custT="1"/>
      <dgm:spPr>
        <a:solidFill>
          <a:schemeClr val="tx2">
            <a:lumMod val="20000"/>
            <a:lumOff val="80000"/>
          </a:schemeClr>
        </a:solidFill>
      </dgm:spPr>
      <dgm:t>
        <a:bodyPr/>
        <a:lstStyle/>
        <a:p>
          <a:pPr algn="l"/>
          <a:r>
            <a:rPr lang="it-IT" sz="2800" dirty="0" smtClean="0">
              <a:solidFill>
                <a:schemeClr val="tx1"/>
              </a:solidFill>
            </a:rPr>
            <a:t>Le priorità sono state scelte in base all’efficacia e alla fattibilità?</a:t>
          </a:r>
          <a:endParaRPr lang="it-IT" sz="2800" dirty="0">
            <a:solidFill>
              <a:schemeClr val="tx1"/>
            </a:solidFill>
          </a:endParaRPr>
        </a:p>
      </dgm:t>
    </dgm:pt>
    <dgm:pt modelId="{15ED03F9-91A4-48AA-BF96-32F5EB8ABD95}" type="parTrans" cxnId="{85F70686-83DE-4581-958E-1112EB842A04}">
      <dgm:prSet/>
      <dgm:spPr/>
      <dgm:t>
        <a:bodyPr/>
        <a:lstStyle/>
        <a:p>
          <a:endParaRPr lang="it-IT"/>
        </a:p>
      </dgm:t>
    </dgm:pt>
    <dgm:pt modelId="{175391ED-2695-43AA-B446-8F082818EA02}" type="sibTrans" cxnId="{85F70686-83DE-4581-958E-1112EB842A04}">
      <dgm:prSet/>
      <dgm:spPr/>
      <dgm:t>
        <a:bodyPr/>
        <a:lstStyle/>
        <a:p>
          <a:endParaRPr lang="it-IT"/>
        </a:p>
      </dgm:t>
    </dgm:pt>
    <dgm:pt modelId="{E24A1474-9496-492A-BA9D-B33D5C6E706D}">
      <dgm:prSet phldrT="[Testo]" custT="1"/>
      <dgm:spPr>
        <a:solidFill>
          <a:schemeClr val="bg2">
            <a:lumMod val="90000"/>
          </a:schemeClr>
        </a:solidFill>
      </dgm:spPr>
      <dgm:t>
        <a:bodyPr/>
        <a:lstStyle/>
        <a:p>
          <a:pPr algn="l"/>
          <a:r>
            <a:rPr lang="it-IT" sz="2400" dirty="0" smtClean="0">
              <a:solidFill>
                <a:schemeClr val="tx1"/>
              </a:solidFill>
            </a:rPr>
            <a:t>1) Alcune evidenze di definizione delle priorità  delle azioni di miglioramento, ma i criteri non sono chiari o coerenti</a:t>
          </a:r>
          <a:endParaRPr lang="it-IT" sz="2400" dirty="0">
            <a:solidFill>
              <a:schemeClr val="tx1"/>
            </a:solidFill>
          </a:endParaRPr>
        </a:p>
      </dgm:t>
    </dgm:pt>
    <dgm:pt modelId="{DF21C186-A60A-4DDC-AC91-FC9106548522}" type="parTrans" cxnId="{3BC5667B-9281-44C2-8B00-0371D86DE7D7}">
      <dgm:prSet/>
      <dgm:spPr/>
      <dgm:t>
        <a:bodyPr/>
        <a:lstStyle/>
        <a:p>
          <a:endParaRPr lang="it-IT"/>
        </a:p>
      </dgm:t>
    </dgm:pt>
    <dgm:pt modelId="{290C20ED-41A7-48AC-A9ED-4905DEFFE520}" type="sibTrans" cxnId="{3BC5667B-9281-44C2-8B00-0371D86DE7D7}">
      <dgm:prSet/>
      <dgm:spPr/>
      <dgm:t>
        <a:bodyPr/>
        <a:lstStyle/>
        <a:p>
          <a:endParaRPr lang="it-IT"/>
        </a:p>
      </dgm:t>
    </dgm:pt>
    <dgm:pt modelId="{FF7AFE0C-A76A-42A5-997D-7D57EFE73D1D}">
      <dgm:prSet phldrT="[Testo]" custT="1"/>
      <dgm:spPr>
        <a:solidFill>
          <a:schemeClr val="accent1">
            <a:lumMod val="20000"/>
            <a:lumOff val="80000"/>
          </a:schemeClr>
        </a:solidFill>
      </dgm:spPr>
      <dgm:t>
        <a:bodyPr/>
        <a:lstStyle/>
        <a:p>
          <a:r>
            <a:rPr lang="it-IT" sz="2400" dirty="0" smtClean="0">
              <a:solidFill>
                <a:schemeClr val="tx1"/>
              </a:solidFill>
            </a:rPr>
            <a:t>2) Buone evidenze di definizione delle priorità  delle azioni di miglioramento sulla base di criteri definiti e coerenti </a:t>
          </a:r>
          <a:endParaRPr lang="it-IT" sz="2400" dirty="0">
            <a:solidFill>
              <a:schemeClr val="tx1"/>
            </a:solidFill>
          </a:endParaRPr>
        </a:p>
      </dgm:t>
    </dgm:pt>
    <dgm:pt modelId="{1F8C07EA-F72D-4410-8F9E-8D6079981EB4}" type="parTrans" cxnId="{5B3CF844-8022-4793-82E9-595446093017}">
      <dgm:prSet/>
      <dgm:spPr/>
      <dgm:t>
        <a:bodyPr/>
        <a:lstStyle/>
        <a:p>
          <a:endParaRPr lang="it-IT"/>
        </a:p>
      </dgm:t>
    </dgm:pt>
    <dgm:pt modelId="{E939E1BF-964C-42FC-B78B-7442ECC85562}" type="sibTrans" cxnId="{5B3CF844-8022-4793-82E9-595446093017}">
      <dgm:prSet/>
      <dgm:spPr/>
      <dgm:t>
        <a:bodyPr/>
        <a:lstStyle/>
        <a:p>
          <a:endParaRPr lang="it-IT"/>
        </a:p>
      </dgm:t>
    </dgm:pt>
    <dgm:pt modelId="{751EBCF2-EE7D-4553-9041-B407B6883E2A}">
      <dgm:prSet phldrT="[Testo]" custT="1"/>
      <dgm:spPr>
        <a:solidFill>
          <a:schemeClr val="accent6">
            <a:lumMod val="20000"/>
            <a:lumOff val="80000"/>
          </a:schemeClr>
        </a:solidFill>
      </dgm:spPr>
      <dgm:t>
        <a:bodyPr/>
        <a:lstStyle/>
        <a:p>
          <a:r>
            <a:rPr lang="it-IT" sz="2000" dirty="0" smtClean="0">
              <a:solidFill>
                <a:schemeClr val="tx1"/>
              </a:solidFill>
            </a:rPr>
            <a:t>3) Chiare evidenze di definizione delle priorità delle azioni di miglioramento sulla base di criteri definiti e coerenti. I criteri sono documentati, con lo studio dell’impatto e la fattibilità  </a:t>
          </a:r>
          <a:endParaRPr lang="it-IT" sz="2000" dirty="0">
            <a:solidFill>
              <a:schemeClr val="tx1"/>
            </a:solidFill>
          </a:endParaRPr>
        </a:p>
      </dgm:t>
    </dgm:pt>
    <dgm:pt modelId="{9C38AE33-0C7D-4D57-821B-5D177646D872}" type="parTrans" cxnId="{8252A750-5777-46EE-9B72-03DDBC71DF66}">
      <dgm:prSet/>
      <dgm:spPr/>
      <dgm:t>
        <a:bodyPr/>
        <a:lstStyle/>
        <a:p>
          <a:endParaRPr lang="it-IT"/>
        </a:p>
      </dgm:t>
    </dgm:pt>
    <dgm:pt modelId="{4E9AD00B-B7D5-4B56-88CD-572FCBBD5ED9}" type="sibTrans" cxnId="{8252A750-5777-46EE-9B72-03DDBC71DF66}">
      <dgm:prSet/>
      <dgm:spPr/>
      <dgm:t>
        <a:bodyPr/>
        <a:lstStyle/>
        <a:p>
          <a:endParaRPr lang="it-IT"/>
        </a:p>
      </dgm:t>
    </dgm:pt>
    <dgm:pt modelId="{89F73C70-9B13-4984-90DC-0F19F95276BF}">
      <dgm:prSet custT="1"/>
      <dgm:spPr>
        <a:solidFill>
          <a:schemeClr val="accent4">
            <a:lumMod val="20000"/>
            <a:lumOff val="80000"/>
          </a:schemeClr>
        </a:solidFill>
      </dgm:spPr>
      <dgm:t>
        <a:bodyPr/>
        <a:lstStyle/>
        <a:p>
          <a:r>
            <a:rPr lang="it-IT" sz="2000" dirty="0" smtClean="0">
              <a:solidFill>
                <a:schemeClr val="tx1"/>
              </a:solidFill>
            </a:rPr>
            <a:t>4) Forti evidenze di definizione delle </a:t>
          </a:r>
          <a:r>
            <a:rPr lang="it-IT" sz="2000" dirty="0" err="1" smtClean="0">
              <a:solidFill>
                <a:schemeClr val="tx1"/>
              </a:solidFill>
            </a:rPr>
            <a:t>priorità…</a:t>
          </a:r>
          <a:r>
            <a:rPr lang="it-IT" sz="2000" dirty="0" smtClean="0">
              <a:solidFill>
                <a:schemeClr val="tx1"/>
              </a:solidFill>
            </a:rPr>
            <a:t>.I criteri sono documentati , l’impatto sulla strategia e sugli </a:t>
          </a:r>
          <a:r>
            <a:rPr lang="it-IT" sz="2000" dirty="0" err="1" smtClean="0">
              <a:solidFill>
                <a:schemeClr val="tx1"/>
              </a:solidFill>
            </a:rPr>
            <a:t>obiettividell</a:t>
          </a:r>
          <a:r>
            <a:rPr lang="it-IT" sz="2000" dirty="0" smtClean="0">
              <a:solidFill>
                <a:schemeClr val="tx1"/>
              </a:solidFill>
            </a:rPr>
            <a:t>’organizzazione e la fattibilità delle azioni sono quantizzati</a:t>
          </a:r>
          <a:endParaRPr lang="it-IT" sz="2000" dirty="0">
            <a:solidFill>
              <a:schemeClr val="tx1"/>
            </a:solidFill>
          </a:endParaRPr>
        </a:p>
      </dgm:t>
    </dgm:pt>
    <dgm:pt modelId="{BD073C2D-FE2D-4E32-974F-17FD2966A143}" type="parTrans" cxnId="{7212B093-A914-4E08-AE73-651D39F8A8B2}">
      <dgm:prSet/>
      <dgm:spPr/>
      <dgm:t>
        <a:bodyPr/>
        <a:lstStyle/>
        <a:p>
          <a:endParaRPr lang="it-IT"/>
        </a:p>
      </dgm:t>
    </dgm:pt>
    <dgm:pt modelId="{5F00CCED-7F5E-41F4-A18C-75247B04BA03}" type="sibTrans" cxnId="{7212B093-A914-4E08-AE73-651D39F8A8B2}">
      <dgm:prSet/>
      <dgm:spPr/>
      <dgm:t>
        <a:bodyPr/>
        <a:lstStyle/>
        <a:p>
          <a:endParaRPr lang="it-IT"/>
        </a:p>
      </dgm:t>
    </dgm:pt>
    <dgm:pt modelId="{9D95ED03-22B4-4DFC-AB56-EB4CDE1C8237}" type="pres">
      <dgm:prSet presAssocID="{40356B44-20C4-4F8E-AD99-B9A945281292}" presName="composite" presStyleCnt="0">
        <dgm:presLayoutVars>
          <dgm:chMax val="1"/>
          <dgm:dir/>
          <dgm:resizeHandles val="exact"/>
        </dgm:presLayoutVars>
      </dgm:prSet>
      <dgm:spPr/>
      <dgm:t>
        <a:bodyPr/>
        <a:lstStyle/>
        <a:p>
          <a:endParaRPr lang="it-IT"/>
        </a:p>
      </dgm:t>
    </dgm:pt>
    <dgm:pt modelId="{50A39407-5F22-4AA5-8743-7F256AB280A9}" type="pres">
      <dgm:prSet presAssocID="{455D6D9E-734B-401C-A676-7419CC822887}" presName="roof" presStyleLbl="dkBgShp" presStyleIdx="0" presStyleCnt="2" custLinFactNeighborY="-17544"/>
      <dgm:spPr/>
      <dgm:t>
        <a:bodyPr/>
        <a:lstStyle/>
        <a:p>
          <a:endParaRPr lang="it-IT"/>
        </a:p>
      </dgm:t>
    </dgm:pt>
    <dgm:pt modelId="{54EA207C-79D3-4862-A214-F8A7C698B9B8}" type="pres">
      <dgm:prSet presAssocID="{455D6D9E-734B-401C-A676-7419CC822887}" presName="pillars" presStyleCnt="0"/>
      <dgm:spPr/>
    </dgm:pt>
    <dgm:pt modelId="{41B5EFB2-E3F9-4FE9-BAE7-2D904DE69912}" type="pres">
      <dgm:prSet presAssocID="{455D6D9E-734B-401C-A676-7419CC822887}" presName="pillar1" presStyleLbl="node1" presStyleIdx="0" presStyleCnt="4">
        <dgm:presLayoutVars>
          <dgm:bulletEnabled val="1"/>
        </dgm:presLayoutVars>
      </dgm:prSet>
      <dgm:spPr/>
      <dgm:t>
        <a:bodyPr/>
        <a:lstStyle/>
        <a:p>
          <a:endParaRPr lang="it-IT"/>
        </a:p>
      </dgm:t>
    </dgm:pt>
    <dgm:pt modelId="{88C17565-03AA-4A31-8004-53EF8A910389}" type="pres">
      <dgm:prSet presAssocID="{FF7AFE0C-A76A-42A5-997D-7D57EFE73D1D}" presName="pillarX" presStyleLbl="node1" presStyleIdx="1" presStyleCnt="4">
        <dgm:presLayoutVars>
          <dgm:bulletEnabled val="1"/>
        </dgm:presLayoutVars>
      </dgm:prSet>
      <dgm:spPr/>
      <dgm:t>
        <a:bodyPr/>
        <a:lstStyle/>
        <a:p>
          <a:endParaRPr lang="it-IT"/>
        </a:p>
      </dgm:t>
    </dgm:pt>
    <dgm:pt modelId="{59D9870D-D305-485F-9848-58871518461F}" type="pres">
      <dgm:prSet presAssocID="{751EBCF2-EE7D-4553-9041-B407B6883E2A}" presName="pillarX" presStyleLbl="node1" presStyleIdx="2" presStyleCnt="4">
        <dgm:presLayoutVars>
          <dgm:bulletEnabled val="1"/>
        </dgm:presLayoutVars>
      </dgm:prSet>
      <dgm:spPr/>
      <dgm:t>
        <a:bodyPr/>
        <a:lstStyle/>
        <a:p>
          <a:endParaRPr lang="it-IT"/>
        </a:p>
      </dgm:t>
    </dgm:pt>
    <dgm:pt modelId="{08C834C3-F25B-45C8-A3D8-02F0E138D7F4}" type="pres">
      <dgm:prSet presAssocID="{89F73C70-9B13-4984-90DC-0F19F95276BF}" presName="pillarX" presStyleLbl="node1" presStyleIdx="3" presStyleCnt="4">
        <dgm:presLayoutVars>
          <dgm:bulletEnabled val="1"/>
        </dgm:presLayoutVars>
      </dgm:prSet>
      <dgm:spPr/>
      <dgm:t>
        <a:bodyPr/>
        <a:lstStyle/>
        <a:p>
          <a:endParaRPr lang="it-IT"/>
        </a:p>
      </dgm:t>
    </dgm:pt>
    <dgm:pt modelId="{4A22AC6C-EF65-49C3-A86B-15840BB06096}" type="pres">
      <dgm:prSet presAssocID="{455D6D9E-734B-401C-A676-7419CC822887}" presName="base" presStyleLbl="dkBgShp" presStyleIdx="1" presStyleCnt="2"/>
      <dgm:spPr/>
    </dgm:pt>
  </dgm:ptLst>
  <dgm:cxnLst>
    <dgm:cxn modelId="{9F1BE850-4AA6-41E7-9CCF-27A0C94B8075}" type="presOf" srcId="{FF7AFE0C-A76A-42A5-997D-7D57EFE73D1D}" destId="{88C17565-03AA-4A31-8004-53EF8A910389}" srcOrd="0" destOrd="0" presId="urn:microsoft.com/office/officeart/2005/8/layout/hList3"/>
    <dgm:cxn modelId="{39637550-169E-48D3-9ED0-7337F39E8F4B}" type="presOf" srcId="{40356B44-20C4-4F8E-AD99-B9A945281292}" destId="{9D95ED03-22B4-4DFC-AB56-EB4CDE1C8237}" srcOrd="0" destOrd="0" presId="urn:microsoft.com/office/officeart/2005/8/layout/hList3"/>
    <dgm:cxn modelId="{0C447D77-D649-40FE-8575-7DCCD2CE10C0}" type="presOf" srcId="{751EBCF2-EE7D-4553-9041-B407B6883E2A}" destId="{59D9870D-D305-485F-9848-58871518461F}" srcOrd="0" destOrd="0" presId="urn:microsoft.com/office/officeart/2005/8/layout/hList3"/>
    <dgm:cxn modelId="{85F70686-83DE-4581-958E-1112EB842A04}" srcId="{40356B44-20C4-4F8E-AD99-B9A945281292}" destId="{455D6D9E-734B-401C-A676-7419CC822887}" srcOrd="0" destOrd="0" parTransId="{15ED03F9-91A4-48AA-BF96-32F5EB8ABD95}" sibTransId="{175391ED-2695-43AA-B446-8F082818EA02}"/>
    <dgm:cxn modelId="{E7ADEE63-B1B9-4C7F-A2AF-956A6A6195BF}" type="presOf" srcId="{E24A1474-9496-492A-BA9D-B33D5C6E706D}" destId="{41B5EFB2-E3F9-4FE9-BAE7-2D904DE69912}" srcOrd="0" destOrd="0" presId="urn:microsoft.com/office/officeart/2005/8/layout/hList3"/>
    <dgm:cxn modelId="{86ECCBD0-99DD-4B76-9720-616958D33042}" type="presOf" srcId="{455D6D9E-734B-401C-A676-7419CC822887}" destId="{50A39407-5F22-4AA5-8743-7F256AB280A9}" srcOrd="0" destOrd="0" presId="urn:microsoft.com/office/officeart/2005/8/layout/hList3"/>
    <dgm:cxn modelId="{3BC5667B-9281-44C2-8B00-0371D86DE7D7}" srcId="{455D6D9E-734B-401C-A676-7419CC822887}" destId="{E24A1474-9496-492A-BA9D-B33D5C6E706D}" srcOrd="0" destOrd="0" parTransId="{DF21C186-A60A-4DDC-AC91-FC9106548522}" sibTransId="{290C20ED-41A7-48AC-A9ED-4905DEFFE520}"/>
    <dgm:cxn modelId="{8252A750-5777-46EE-9B72-03DDBC71DF66}" srcId="{455D6D9E-734B-401C-A676-7419CC822887}" destId="{751EBCF2-EE7D-4553-9041-B407B6883E2A}" srcOrd="2" destOrd="0" parTransId="{9C38AE33-0C7D-4D57-821B-5D177646D872}" sibTransId="{4E9AD00B-B7D5-4B56-88CD-572FCBBD5ED9}"/>
    <dgm:cxn modelId="{3E0A51D6-2A23-497E-95F0-4CF32472DD40}" type="presOf" srcId="{89F73C70-9B13-4984-90DC-0F19F95276BF}" destId="{08C834C3-F25B-45C8-A3D8-02F0E138D7F4}" srcOrd="0" destOrd="0" presId="urn:microsoft.com/office/officeart/2005/8/layout/hList3"/>
    <dgm:cxn modelId="{5B3CF844-8022-4793-82E9-595446093017}" srcId="{455D6D9E-734B-401C-A676-7419CC822887}" destId="{FF7AFE0C-A76A-42A5-997D-7D57EFE73D1D}" srcOrd="1" destOrd="0" parTransId="{1F8C07EA-F72D-4410-8F9E-8D6079981EB4}" sibTransId="{E939E1BF-964C-42FC-B78B-7442ECC85562}"/>
    <dgm:cxn modelId="{7212B093-A914-4E08-AE73-651D39F8A8B2}" srcId="{455D6D9E-734B-401C-A676-7419CC822887}" destId="{89F73C70-9B13-4984-90DC-0F19F95276BF}" srcOrd="3" destOrd="0" parTransId="{BD073C2D-FE2D-4E32-974F-17FD2966A143}" sibTransId="{5F00CCED-7F5E-41F4-A18C-75247B04BA03}"/>
    <dgm:cxn modelId="{3D4EAD06-F509-44D2-810C-18881BB49C46}" type="presParOf" srcId="{9D95ED03-22B4-4DFC-AB56-EB4CDE1C8237}" destId="{50A39407-5F22-4AA5-8743-7F256AB280A9}" srcOrd="0" destOrd="0" presId="urn:microsoft.com/office/officeart/2005/8/layout/hList3"/>
    <dgm:cxn modelId="{17A2893C-D8A9-4B37-AD38-E8899F368050}" type="presParOf" srcId="{9D95ED03-22B4-4DFC-AB56-EB4CDE1C8237}" destId="{54EA207C-79D3-4862-A214-F8A7C698B9B8}" srcOrd="1" destOrd="0" presId="urn:microsoft.com/office/officeart/2005/8/layout/hList3"/>
    <dgm:cxn modelId="{6975D740-D909-4F95-B1DD-1C0A63BFBAA1}" type="presParOf" srcId="{54EA207C-79D3-4862-A214-F8A7C698B9B8}" destId="{41B5EFB2-E3F9-4FE9-BAE7-2D904DE69912}" srcOrd="0" destOrd="0" presId="urn:microsoft.com/office/officeart/2005/8/layout/hList3"/>
    <dgm:cxn modelId="{CAA3A6BD-48DC-4640-B09D-68C5EC106410}" type="presParOf" srcId="{54EA207C-79D3-4862-A214-F8A7C698B9B8}" destId="{88C17565-03AA-4A31-8004-53EF8A910389}" srcOrd="1" destOrd="0" presId="urn:microsoft.com/office/officeart/2005/8/layout/hList3"/>
    <dgm:cxn modelId="{4F7EBC9E-A5C2-4EFE-A563-B347EC879672}" type="presParOf" srcId="{54EA207C-79D3-4862-A214-F8A7C698B9B8}" destId="{59D9870D-D305-485F-9848-58871518461F}" srcOrd="2" destOrd="0" presId="urn:microsoft.com/office/officeart/2005/8/layout/hList3"/>
    <dgm:cxn modelId="{1CCBD7F5-2605-4556-8B50-0DF9CAD83420}" type="presParOf" srcId="{54EA207C-79D3-4862-A214-F8A7C698B9B8}" destId="{08C834C3-F25B-45C8-A3D8-02F0E138D7F4}" srcOrd="3" destOrd="0" presId="urn:microsoft.com/office/officeart/2005/8/layout/hList3"/>
    <dgm:cxn modelId="{F98E6A90-B944-4014-B014-95952CB5C450}" type="presParOf" srcId="{9D95ED03-22B4-4DFC-AB56-EB4CDE1C8237}" destId="{4A22AC6C-EF65-49C3-A86B-15840BB06096}"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0356B44-20C4-4F8E-AD99-B9A945281292}"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it-IT"/>
        </a:p>
      </dgm:t>
    </dgm:pt>
    <dgm:pt modelId="{455D6D9E-734B-401C-A676-7419CC822887}">
      <dgm:prSet phldrT="[Testo]" custT="1"/>
      <dgm:spPr>
        <a:solidFill>
          <a:srgbClr val="92D050">
            <a:alpha val="30000"/>
          </a:srgbClr>
        </a:solidFill>
      </dgm:spPr>
      <dgm:t>
        <a:bodyPr/>
        <a:lstStyle/>
        <a:p>
          <a:pPr algn="l"/>
          <a:r>
            <a:rPr lang="it-IT" sz="2800" dirty="0" smtClean="0">
              <a:solidFill>
                <a:schemeClr val="tx1"/>
              </a:solidFill>
            </a:rPr>
            <a:t>E’ stato integrato il piano di azioni del miglioramento nella pianificazione strategica della scuola?</a:t>
          </a:r>
          <a:endParaRPr lang="it-IT" sz="2800" dirty="0">
            <a:solidFill>
              <a:schemeClr val="tx1"/>
            </a:solidFill>
          </a:endParaRPr>
        </a:p>
      </dgm:t>
    </dgm:pt>
    <dgm:pt modelId="{15ED03F9-91A4-48AA-BF96-32F5EB8ABD95}" type="parTrans" cxnId="{85F70686-83DE-4581-958E-1112EB842A04}">
      <dgm:prSet/>
      <dgm:spPr/>
      <dgm:t>
        <a:bodyPr/>
        <a:lstStyle/>
        <a:p>
          <a:endParaRPr lang="it-IT"/>
        </a:p>
      </dgm:t>
    </dgm:pt>
    <dgm:pt modelId="{175391ED-2695-43AA-B446-8F082818EA02}" type="sibTrans" cxnId="{85F70686-83DE-4581-958E-1112EB842A04}">
      <dgm:prSet/>
      <dgm:spPr/>
      <dgm:t>
        <a:bodyPr/>
        <a:lstStyle/>
        <a:p>
          <a:endParaRPr lang="it-IT"/>
        </a:p>
      </dgm:t>
    </dgm:pt>
    <dgm:pt modelId="{E24A1474-9496-492A-BA9D-B33D5C6E706D}">
      <dgm:prSet phldrT="[Testo]" custT="1"/>
      <dgm:spPr>
        <a:solidFill>
          <a:schemeClr val="accent3">
            <a:lumMod val="20000"/>
            <a:lumOff val="80000"/>
          </a:schemeClr>
        </a:solidFill>
      </dgm:spPr>
      <dgm:t>
        <a:bodyPr/>
        <a:lstStyle/>
        <a:p>
          <a:pPr algn="l"/>
          <a:r>
            <a:rPr lang="it-IT" sz="2400" dirty="0" smtClean="0">
              <a:solidFill>
                <a:schemeClr val="tx1"/>
              </a:solidFill>
            </a:rPr>
            <a:t>1) Nessuna evidenza di correlazione tra il piano di azioni e la pianificazione strategica dell’organizzazione</a:t>
          </a:r>
          <a:endParaRPr lang="it-IT" sz="2400" dirty="0">
            <a:solidFill>
              <a:schemeClr val="tx1"/>
            </a:solidFill>
          </a:endParaRPr>
        </a:p>
      </dgm:t>
    </dgm:pt>
    <dgm:pt modelId="{DF21C186-A60A-4DDC-AC91-FC9106548522}" type="parTrans" cxnId="{3BC5667B-9281-44C2-8B00-0371D86DE7D7}">
      <dgm:prSet/>
      <dgm:spPr/>
      <dgm:t>
        <a:bodyPr/>
        <a:lstStyle/>
        <a:p>
          <a:endParaRPr lang="it-IT"/>
        </a:p>
      </dgm:t>
    </dgm:pt>
    <dgm:pt modelId="{290C20ED-41A7-48AC-A9ED-4905DEFFE520}" type="sibTrans" cxnId="{3BC5667B-9281-44C2-8B00-0371D86DE7D7}">
      <dgm:prSet/>
      <dgm:spPr/>
      <dgm:t>
        <a:bodyPr/>
        <a:lstStyle/>
        <a:p>
          <a:endParaRPr lang="it-IT"/>
        </a:p>
      </dgm:t>
    </dgm:pt>
    <dgm:pt modelId="{FF7AFE0C-A76A-42A5-997D-7D57EFE73D1D}">
      <dgm:prSet phldrT="[Testo]" custT="1"/>
      <dgm:spPr>
        <a:solidFill>
          <a:schemeClr val="accent1">
            <a:lumMod val="20000"/>
            <a:lumOff val="80000"/>
          </a:schemeClr>
        </a:solidFill>
      </dgm:spPr>
      <dgm:t>
        <a:bodyPr/>
        <a:lstStyle/>
        <a:p>
          <a:r>
            <a:rPr lang="it-IT" sz="2400" dirty="0" smtClean="0">
              <a:solidFill>
                <a:schemeClr val="tx1"/>
              </a:solidFill>
            </a:rPr>
            <a:t>2)Alcune evidenze di integrazione del piano, ma limitatamente alla pianificazione dei tempi e delle risorse  </a:t>
          </a:r>
          <a:endParaRPr lang="it-IT" sz="2400" dirty="0">
            <a:solidFill>
              <a:schemeClr val="tx1"/>
            </a:solidFill>
          </a:endParaRPr>
        </a:p>
      </dgm:t>
    </dgm:pt>
    <dgm:pt modelId="{1F8C07EA-F72D-4410-8F9E-8D6079981EB4}" type="parTrans" cxnId="{5B3CF844-8022-4793-82E9-595446093017}">
      <dgm:prSet/>
      <dgm:spPr/>
      <dgm:t>
        <a:bodyPr/>
        <a:lstStyle/>
        <a:p>
          <a:endParaRPr lang="it-IT"/>
        </a:p>
      </dgm:t>
    </dgm:pt>
    <dgm:pt modelId="{E939E1BF-964C-42FC-B78B-7442ECC85562}" type="sibTrans" cxnId="{5B3CF844-8022-4793-82E9-595446093017}">
      <dgm:prSet/>
      <dgm:spPr/>
      <dgm:t>
        <a:bodyPr/>
        <a:lstStyle/>
        <a:p>
          <a:endParaRPr lang="it-IT"/>
        </a:p>
      </dgm:t>
    </dgm:pt>
    <dgm:pt modelId="{751EBCF2-EE7D-4553-9041-B407B6883E2A}">
      <dgm:prSet phldrT="[Testo]" custT="1"/>
      <dgm:spPr>
        <a:solidFill>
          <a:schemeClr val="accent6">
            <a:lumMod val="20000"/>
            <a:lumOff val="80000"/>
          </a:schemeClr>
        </a:solidFill>
      </dgm:spPr>
      <dgm:t>
        <a:bodyPr/>
        <a:lstStyle/>
        <a:p>
          <a:r>
            <a:rPr lang="it-IT" sz="2000" dirty="0" smtClean="0">
              <a:solidFill>
                <a:schemeClr val="tx1"/>
              </a:solidFill>
            </a:rPr>
            <a:t>3) </a:t>
          </a:r>
          <a:r>
            <a:rPr lang="it-IT" sz="2400" dirty="0" smtClean="0">
              <a:solidFill>
                <a:schemeClr val="tx1"/>
              </a:solidFill>
            </a:rPr>
            <a:t>Buone evidenze di integrazione del piano di azioni nel piano strategico, con la programmazione dei tempi, risorse e impatto delle azioni sugli obiettivi strategici </a:t>
          </a:r>
          <a:endParaRPr lang="it-IT" sz="2400" dirty="0">
            <a:solidFill>
              <a:schemeClr val="tx1"/>
            </a:solidFill>
          </a:endParaRPr>
        </a:p>
      </dgm:t>
    </dgm:pt>
    <dgm:pt modelId="{9C38AE33-0C7D-4D57-821B-5D177646D872}" type="parTrans" cxnId="{8252A750-5777-46EE-9B72-03DDBC71DF66}">
      <dgm:prSet/>
      <dgm:spPr/>
      <dgm:t>
        <a:bodyPr/>
        <a:lstStyle/>
        <a:p>
          <a:endParaRPr lang="it-IT"/>
        </a:p>
      </dgm:t>
    </dgm:pt>
    <dgm:pt modelId="{4E9AD00B-B7D5-4B56-88CD-572FCBBD5ED9}" type="sibTrans" cxnId="{8252A750-5777-46EE-9B72-03DDBC71DF66}">
      <dgm:prSet/>
      <dgm:spPr/>
      <dgm:t>
        <a:bodyPr/>
        <a:lstStyle/>
        <a:p>
          <a:endParaRPr lang="it-IT"/>
        </a:p>
      </dgm:t>
    </dgm:pt>
    <dgm:pt modelId="{89F73C70-9B13-4984-90DC-0F19F95276BF}">
      <dgm:prSet custT="1"/>
      <dgm:spPr>
        <a:solidFill>
          <a:schemeClr val="accent4">
            <a:lumMod val="20000"/>
            <a:lumOff val="80000"/>
          </a:schemeClr>
        </a:solidFill>
      </dgm:spPr>
      <dgm:t>
        <a:bodyPr/>
        <a:lstStyle/>
        <a:p>
          <a:r>
            <a:rPr lang="it-IT" sz="2400" dirty="0" smtClean="0">
              <a:solidFill>
                <a:schemeClr val="tx1"/>
              </a:solidFill>
            </a:rPr>
            <a:t>4)Forti evidenze di integrazione del </a:t>
          </a:r>
          <a:r>
            <a:rPr lang="it-IT" sz="2400" dirty="0" err="1" smtClean="0">
              <a:solidFill>
                <a:schemeClr val="tx1"/>
              </a:solidFill>
            </a:rPr>
            <a:t>pianocon</a:t>
          </a:r>
          <a:r>
            <a:rPr lang="it-IT" sz="2400" dirty="0" smtClean="0">
              <a:solidFill>
                <a:schemeClr val="tx1"/>
              </a:solidFill>
            </a:rPr>
            <a:t> programmazione di tempi, risorse, impatto. L’attività sono state formalizzate come parte integrante della pianificazione e controllo …..</a:t>
          </a:r>
          <a:endParaRPr lang="it-IT" sz="2400" dirty="0">
            <a:solidFill>
              <a:schemeClr val="tx1"/>
            </a:solidFill>
          </a:endParaRPr>
        </a:p>
      </dgm:t>
    </dgm:pt>
    <dgm:pt modelId="{BD073C2D-FE2D-4E32-974F-17FD2966A143}" type="parTrans" cxnId="{7212B093-A914-4E08-AE73-651D39F8A8B2}">
      <dgm:prSet/>
      <dgm:spPr/>
      <dgm:t>
        <a:bodyPr/>
        <a:lstStyle/>
        <a:p>
          <a:endParaRPr lang="it-IT"/>
        </a:p>
      </dgm:t>
    </dgm:pt>
    <dgm:pt modelId="{5F00CCED-7F5E-41F4-A18C-75247B04BA03}" type="sibTrans" cxnId="{7212B093-A914-4E08-AE73-651D39F8A8B2}">
      <dgm:prSet/>
      <dgm:spPr/>
      <dgm:t>
        <a:bodyPr/>
        <a:lstStyle/>
        <a:p>
          <a:endParaRPr lang="it-IT"/>
        </a:p>
      </dgm:t>
    </dgm:pt>
    <dgm:pt modelId="{9D95ED03-22B4-4DFC-AB56-EB4CDE1C8237}" type="pres">
      <dgm:prSet presAssocID="{40356B44-20C4-4F8E-AD99-B9A945281292}" presName="composite" presStyleCnt="0">
        <dgm:presLayoutVars>
          <dgm:chMax val="1"/>
          <dgm:dir/>
          <dgm:resizeHandles val="exact"/>
        </dgm:presLayoutVars>
      </dgm:prSet>
      <dgm:spPr/>
      <dgm:t>
        <a:bodyPr/>
        <a:lstStyle/>
        <a:p>
          <a:endParaRPr lang="it-IT"/>
        </a:p>
      </dgm:t>
    </dgm:pt>
    <dgm:pt modelId="{50A39407-5F22-4AA5-8743-7F256AB280A9}" type="pres">
      <dgm:prSet presAssocID="{455D6D9E-734B-401C-A676-7419CC822887}" presName="roof" presStyleLbl="dkBgShp" presStyleIdx="0" presStyleCnt="2" custLinFactNeighborY="-17544"/>
      <dgm:spPr/>
      <dgm:t>
        <a:bodyPr/>
        <a:lstStyle/>
        <a:p>
          <a:endParaRPr lang="it-IT"/>
        </a:p>
      </dgm:t>
    </dgm:pt>
    <dgm:pt modelId="{54EA207C-79D3-4862-A214-F8A7C698B9B8}" type="pres">
      <dgm:prSet presAssocID="{455D6D9E-734B-401C-A676-7419CC822887}" presName="pillars" presStyleCnt="0"/>
      <dgm:spPr/>
    </dgm:pt>
    <dgm:pt modelId="{41B5EFB2-E3F9-4FE9-BAE7-2D904DE69912}" type="pres">
      <dgm:prSet presAssocID="{455D6D9E-734B-401C-A676-7419CC822887}" presName="pillar1" presStyleLbl="node1" presStyleIdx="0" presStyleCnt="4">
        <dgm:presLayoutVars>
          <dgm:bulletEnabled val="1"/>
        </dgm:presLayoutVars>
      </dgm:prSet>
      <dgm:spPr/>
      <dgm:t>
        <a:bodyPr/>
        <a:lstStyle/>
        <a:p>
          <a:endParaRPr lang="it-IT"/>
        </a:p>
      </dgm:t>
    </dgm:pt>
    <dgm:pt modelId="{88C17565-03AA-4A31-8004-53EF8A910389}" type="pres">
      <dgm:prSet presAssocID="{FF7AFE0C-A76A-42A5-997D-7D57EFE73D1D}" presName="pillarX" presStyleLbl="node1" presStyleIdx="1" presStyleCnt="4">
        <dgm:presLayoutVars>
          <dgm:bulletEnabled val="1"/>
        </dgm:presLayoutVars>
      </dgm:prSet>
      <dgm:spPr/>
      <dgm:t>
        <a:bodyPr/>
        <a:lstStyle/>
        <a:p>
          <a:endParaRPr lang="it-IT"/>
        </a:p>
      </dgm:t>
    </dgm:pt>
    <dgm:pt modelId="{59D9870D-D305-485F-9848-58871518461F}" type="pres">
      <dgm:prSet presAssocID="{751EBCF2-EE7D-4553-9041-B407B6883E2A}" presName="pillarX" presStyleLbl="node1" presStyleIdx="2" presStyleCnt="4">
        <dgm:presLayoutVars>
          <dgm:bulletEnabled val="1"/>
        </dgm:presLayoutVars>
      </dgm:prSet>
      <dgm:spPr/>
      <dgm:t>
        <a:bodyPr/>
        <a:lstStyle/>
        <a:p>
          <a:endParaRPr lang="it-IT"/>
        </a:p>
      </dgm:t>
    </dgm:pt>
    <dgm:pt modelId="{08C834C3-F25B-45C8-A3D8-02F0E138D7F4}" type="pres">
      <dgm:prSet presAssocID="{89F73C70-9B13-4984-90DC-0F19F95276BF}" presName="pillarX" presStyleLbl="node1" presStyleIdx="3" presStyleCnt="4">
        <dgm:presLayoutVars>
          <dgm:bulletEnabled val="1"/>
        </dgm:presLayoutVars>
      </dgm:prSet>
      <dgm:spPr/>
      <dgm:t>
        <a:bodyPr/>
        <a:lstStyle/>
        <a:p>
          <a:endParaRPr lang="it-IT"/>
        </a:p>
      </dgm:t>
    </dgm:pt>
    <dgm:pt modelId="{4A22AC6C-EF65-49C3-A86B-15840BB06096}" type="pres">
      <dgm:prSet presAssocID="{455D6D9E-734B-401C-A676-7419CC822887}" presName="base" presStyleLbl="dkBgShp" presStyleIdx="1" presStyleCnt="2"/>
      <dgm:spPr/>
    </dgm:pt>
  </dgm:ptLst>
  <dgm:cxnLst>
    <dgm:cxn modelId="{4D0EDB8A-6590-47F3-8D8C-35DD3B7E582F}" type="presOf" srcId="{40356B44-20C4-4F8E-AD99-B9A945281292}" destId="{9D95ED03-22B4-4DFC-AB56-EB4CDE1C8237}" srcOrd="0" destOrd="0" presId="urn:microsoft.com/office/officeart/2005/8/layout/hList3"/>
    <dgm:cxn modelId="{85F70686-83DE-4581-958E-1112EB842A04}" srcId="{40356B44-20C4-4F8E-AD99-B9A945281292}" destId="{455D6D9E-734B-401C-A676-7419CC822887}" srcOrd="0" destOrd="0" parTransId="{15ED03F9-91A4-48AA-BF96-32F5EB8ABD95}" sibTransId="{175391ED-2695-43AA-B446-8F082818EA02}"/>
    <dgm:cxn modelId="{416311CF-96D5-43C7-B610-50A0BD7409A3}" type="presOf" srcId="{89F73C70-9B13-4984-90DC-0F19F95276BF}" destId="{08C834C3-F25B-45C8-A3D8-02F0E138D7F4}" srcOrd="0" destOrd="0" presId="urn:microsoft.com/office/officeart/2005/8/layout/hList3"/>
    <dgm:cxn modelId="{E6516FD0-C2E8-4AB5-AFA7-ABF2E069D02B}" type="presOf" srcId="{FF7AFE0C-A76A-42A5-997D-7D57EFE73D1D}" destId="{88C17565-03AA-4A31-8004-53EF8A910389}" srcOrd="0" destOrd="0" presId="urn:microsoft.com/office/officeart/2005/8/layout/hList3"/>
    <dgm:cxn modelId="{3BC5667B-9281-44C2-8B00-0371D86DE7D7}" srcId="{455D6D9E-734B-401C-A676-7419CC822887}" destId="{E24A1474-9496-492A-BA9D-B33D5C6E706D}" srcOrd="0" destOrd="0" parTransId="{DF21C186-A60A-4DDC-AC91-FC9106548522}" sibTransId="{290C20ED-41A7-48AC-A9ED-4905DEFFE520}"/>
    <dgm:cxn modelId="{8252A750-5777-46EE-9B72-03DDBC71DF66}" srcId="{455D6D9E-734B-401C-A676-7419CC822887}" destId="{751EBCF2-EE7D-4553-9041-B407B6883E2A}" srcOrd="2" destOrd="0" parTransId="{9C38AE33-0C7D-4D57-821B-5D177646D872}" sibTransId="{4E9AD00B-B7D5-4B56-88CD-572FCBBD5ED9}"/>
    <dgm:cxn modelId="{885755CB-7B6B-45D7-9753-6ED9B5F5271C}" type="presOf" srcId="{455D6D9E-734B-401C-A676-7419CC822887}" destId="{50A39407-5F22-4AA5-8743-7F256AB280A9}" srcOrd="0" destOrd="0" presId="urn:microsoft.com/office/officeart/2005/8/layout/hList3"/>
    <dgm:cxn modelId="{61D80172-C7EA-4977-98A7-163F5AB663E7}" type="presOf" srcId="{E24A1474-9496-492A-BA9D-B33D5C6E706D}" destId="{41B5EFB2-E3F9-4FE9-BAE7-2D904DE69912}" srcOrd="0" destOrd="0" presId="urn:microsoft.com/office/officeart/2005/8/layout/hList3"/>
    <dgm:cxn modelId="{5B3CF844-8022-4793-82E9-595446093017}" srcId="{455D6D9E-734B-401C-A676-7419CC822887}" destId="{FF7AFE0C-A76A-42A5-997D-7D57EFE73D1D}" srcOrd="1" destOrd="0" parTransId="{1F8C07EA-F72D-4410-8F9E-8D6079981EB4}" sibTransId="{E939E1BF-964C-42FC-B78B-7442ECC85562}"/>
    <dgm:cxn modelId="{7212B093-A914-4E08-AE73-651D39F8A8B2}" srcId="{455D6D9E-734B-401C-A676-7419CC822887}" destId="{89F73C70-9B13-4984-90DC-0F19F95276BF}" srcOrd="3" destOrd="0" parTransId="{BD073C2D-FE2D-4E32-974F-17FD2966A143}" sibTransId="{5F00CCED-7F5E-41F4-A18C-75247B04BA03}"/>
    <dgm:cxn modelId="{D3589828-D898-462C-A05E-ABFC2CB3ECD5}" type="presOf" srcId="{751EBCF2-EE7D-4553-9041-B407B6883E2A}" destId="{59D9870D-D305-485F-9848-58871518461F}" srcOrd="0" destOrd="0" presId="urn:microsoft.com/office/officeart/2005/8/layout/hList3"/>
    <dgm:cxn modelId="{767C35C7-FD33-4AB7-90C8-DAA8F1C015D5}" type="presParOf" srcId="{9D95ED03-22B4-4DFC-AB56-EB4CDE1C8237}" destId="{50A39407-5F22-4AA5-8743-7F256AB280A9}" srcOrd="0" destOrd="0" presId="urn:microsoft.com/office/officeart/2005/8/layout/hList3"/>
    <dgm:cxn modelId="{6D0EA8B1-5912-4C48-B206-A8416F35524F}" type="presParOf" srcId="{9D95ED03-22B4-4DFC-AB56-EB4CDE1C8237}" destId="{54EA207C-79D3-4862-A214-F8A7C698B9B8}" srcOrd="1" destOrd="0" presId="urn:microsoft.com/office/officeart/2005/8/layout/hList3"/>
    <dgm:cxn modelId="{E7117F72-D0BB-4C52-B950-6A749EDDD54E}" type="presParOf" srcId="{54EA207C-79D3-4862-A214-F8A7C698B9B8}" destId="{41B5EFB2-E3F9-4FE9-BAE7-2D904DE69912}" srcOrd="0" destOrd="0" presId="urn:microsoft.com/office/officeart/2005/8/layout/hList3"/>
    <dgm:cxn modelId="{A168A11C-BBA1-497D-A7A2-EB0535D575B5}" type="presParOf" srcId="{54EA207C-79D3-4862-A214-F8A7C698B9B8}" destId="{88C17565-03AA-4A31-8004-53EF8A910389}" srcOrd="1" destOrd="0" presId="urn:microsoft.com/office/officeart/2005/8/layout/hList3"/>
    <dgm:cxn modelId="{E43765F8-CB12-461D-BEF6-6E6333790D95}" type="presParOf" srcId="{54EA207C-79D3-4862-A214-F8A7C698B9B8}" destId="{59D9870D-D305-485F-9848-58871518461F}" srcOrd="2" destOrd="0" presId="urn:microsoft.com/office/officeart/2005/8/layout/hList3"/>
    <dgm:cxn modelId="{7986B0F6-D54A-4B26-B62A-14A7480739F8}" type="presParOf" srcId="{54EA207C-79D3-4862-A214-F8A7C698B9B8}" destId="{08C834C3-F25B-45C8-A3D8-02F0E138D7F4}" srcOrd="3" destOrd="0" presId="urn:microsoft.com/office/officeart/2005/8/layout/hList3"/>
    <dgm:cxn modelId="{129DCE93-BDA7-4493-9749-215EA5357374}" type="presParOf" srcId="{9D95ED03-22B4-4DFC-AB56-EB4CDE1C8237}" destId="{4A22AC6C-EF65-49C3-A86B-15840BB06096}"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AA7AD1-51F0-46FD-8226-252E9160FD72}">
      <dsp:nvSpPr>
        <dsp:cNvPr id="0" name=""/>
        <dsp:cNvSpPr/>
      </dsp:nvSpPr>
      <dsp:spPr>
        <a:xfrm>
          <a:off x="2701" y="168801"/>
          <a:ext cx="2633718" cy="1003127"/>
        </a:xfrm>
        <a:prstGeom prst="rect">
          <a:avLst/>
        </a:prstGeom>
        <a:solidFill>
          <a:srgbClr val="33CC33">
            <a:alpha val="42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it-IT" sz="2400" kern="1200" dirty="0" smtClean="0">
              <a:solidFill>
                <a:schemeClr val="tx1"/>
              </a:solidFill>
            </a:rPr>
            <a:t>Esiti degli studenti  (</a:t>
          </a:r>
          <a:r>
            <a:rPr lang="it-IT" sz="1800" kern="1200" dirty="0" smtClean="0">
              <a:solidFill>
                <a:schemeClr val="tx1"/>
              </a:solidFill>
            </a:rPr>
            <a:t>Risultati prove Invalsi)</a:t>
          </a:r>
          <a:endParaRPr lang="it-IT" sz="1800" kern="1200" dirty="0">
            <a:solidFill>
              <a:schemeClr val="tx1"/>
            </a:solidFill>
          </a:endParaRPr>
        </a:p>
      </dsp:txBody>
      <dsp:txXfrm>
        <a:off x="2701" y="168801"/>
        <a:ext cx="2633718" cy="1003127"/>
      </dsp:txXfrm>
    </dsp:sp>
    <dsp:sp modelId="{94989EF8-F5B7-4414-A439-449181B86C17}">
      <dsp:nvSpPr>
        <dsp:cNvPr id="0" name=""/>
        <dsp:cNvSpPr/>
      </dsp:nvSpPr>
      <dsp:spPr>
        <a:xfrm>
          <a:off x="2701" y="1171928"/>
          <a:ext cx="2633718" cy="2231170"/>
        </a:xfrm>
        <a:prstGeom prst="rect">
          <a:avLst/>
        </a:prstGeom>
        <a:no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243251-B967-4021-96BD-ACEF75751916}">
      <dsp:nvSpPr>
        <dsp:cNvPr id="0" name=""/>
        <dsp:cNvSpPr/>
      </dsp:nvSpPr>
      <dsp:spPr>
        <a:xfrm>
          <a:off x="3005139" y="168801"/>
          <a:ext cx="2633718" cy="1003127"/>
        </a:xfrm>
        <a:prstGeom prst="rect">
          <a:avLst/>
        </a:prstGeom>
        <a:solidFill>
          <a:srgbClr val="00B050">
            <a:alpha val="48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it-IT" sz="1800" kern="1200" dirty="0" smtClean="0">
              <a:solidFill>
                <a:schemeClr val="tx1"/>
              </a:solidFill>
            </a:rPr>
            <a:t>Descrizione delle priorità (</a:t>
          </a:r>
          <a:r>
            <a:rPr lang="it-IT" sz="1800" kern="1200" dirty="0" err="1" smtClean="0">
              <a:solidFill>
                <a:schemeClr val="tx1"/>
              </a:solidFill>
            </a:rPr>
            <a:t>max</a:t>
          </a:r>
          <a:r>
            <a:rPr lang="it-IT" sz="1800" kern="1200" dirty="0" smtClean="0">
              <a:solidFill>
                <a:schemeClr val="tx1"/>
              </a:solidFill>
            </a:rPr>
            <a:t> 150 caratteri spazi inclusi</a:t>
          </a:r>
          <a:endParaRPr lang="it-IT" sz="1800" kern="1200" dirty="0">
            <a:solidFill>
              <a:schemeClr val="tx1"/>
            </a:solidFill>
          </a:endParaRPr>
        </a:p>
      </dsp:txBody>
      <dsp:txXfrm>
        <a:off x="3005139" y="168801"/>
        <a:ext cx="2633718" cy="1003127"/>
      </dsp:txXfrm>
    </dsp:sp>
    <dsp:sp modelId="{C39ADCB6-5DE3-4BE4-AC41-24AB18B9DDDC}">
      <dsp:nvSpPr>
        <dsp:cNvPr id="0" name=""/>
        <dsp:cNvSpPr/>
      </dsp:nvSpPr>
      <dsp:spPr>
        <a:xfrm>
          <a:off x="3005139" y="1171928"/>
          <a:ext cx="2633718" cy="2231170"/>
        </a:xfrm>
        <a:prstGeom prst="rect">
          <a:avLst/>
        </a:prstGeom>
        <a:no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it-IT" sz="1800" kern="1200" dirty="0" smtClean="0"/>
            <a:t>Uniformare i risultati della prova Invalsi di matematica per le seconde classi</a:t>
          </a:r>
          <a:endParaRPr lang="it-IT" sz="1800" kern="1200" dirty="0"/>
        </a:p>
      </dsp:txBody>
      <dsp:txXfrm>
        <a:off x="3005139" y="1171928"/>
        <a:ext cx="2633718" cy="2231170"/>
      </dsp:txXfrm>
    </dsp:sp>
    <dsp:sp modelId="{87FC09B6-2AE8-45EA-8F04-BF67ECE3FD2F}">
      <dsp:nvSpPr>
        <dsp:cNvPr id="0" name=""/>
        <dsp:cNvSpPr/>
      </dsp:nvSpPr>
      <dsp:spPr>
        <a:xfrm>
          <a:off x="6145177" y="168801"/>
          <a:ext cx="2358520" cy="1003127"/>
        </a:xfrm>
        <a:prstGeom prst="rect">
          <a:avLst/>
        </a:prstGeom>
        <a:solidFill>
          <a:srgbClr val="00B050">
            <a:alpha val="42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it-IT" sz="1800" kern="1200" dirty="0" smtClean="0">
              <a:solidFill>
                <a:schemeClr val="tx1"/>
              </a:solidFill>
            </a:rPr>
            <a:t>Descrizione del traguardo (</a:t>
          </a:r>
          <a:r>
            <a:rPr lang="it-IT" sz="1800" kern="1200" dirty="0" err="1" smtClean="0">
              <a:solidFill>
                <a:schemeClr val="tx1"/>
              </a:solidFill>
            </a:rPr>
            <a:t>max</a:t>
          </a:r>
          <a:r>
            <a:rPr lang="it-IT" sz="1800" kern="1200" dirty="0" smtClean="0">
              <a:solidFill>
                <a:schemeClr val="tx1"/>
              </a:solidFill>
            </a:rPr>
            <a:t> 150 caratteri spazi inclusi</a:t>
          </a:r>
          <a:r>
            <a:rPr lang="it-IT" sz="1800" kern="1200" dirty="0" smtClean="0"/>
            <a:t>)</a:t>
          </a:r>
          <a:endParaRPr lang="it-IT" sz="1800" kern="1200" dirty="0"/>
        </a:p>
      </dsp:txBody>
      <dsp:txXfrm>
        <a:off x="6145177" y="168801"/>
        <a:ext cx="2358520" cy="1003127"/>
      </dsp:txXfrm>
    </dsp:sp>
    <dsp:sp modelId="{281FBD00-6EE4-4200-96B5-86BFFE44D280}">
      <dsp:nvSpPr>
        <dsp:cNvPr id="0" name=""/>
        <dsp:cNvSpPr/>
      </dsp:nvSpPr>
      <dsp:spPr>
        <a:xfrm>
          <a:off x="6007578" y="1171928"/>
          <a:ext cx="2633718" cy="2231170"/>
        </a:xfrm>
        <a:prstGeom prst="rect">
          <a:avLst/>
        </a:prstGeom>
        <a:no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it-IT" sz="1800" kern="1200" dirty="0" smtClean="0"/>
            <a:t>Punteggio di ogni classe non inferiore a 5 pt rispetto alla media dell’Istituto. Mantenere la media uguale o superiore a quella nazionale</a:t>
          </a:r>
          <a:endParaRPr lang="it-IT" sz="1800" kern="1200" dirty="0"/>
        </a:p>
      </dsp:txBody>
      <dsp:txXfrm>
        <a:off x="6007578" y="1171928"/>
        <a:ext cx="2633718" cy="223117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A39407-5F22-4AA5-8743-7F256AB280A9}">
      <dsp:nvSpPr>
        <dsp:cNvPr id="0" name=""/>
        <dsp:cNvSpPr/>
      </dsp:nvSpPr>
      <dsp:spPr>
        <a:xfrm>
          <a:off x="0" y="0"/>
          <a:ext cx="8929718" cy="1928818"/>
        </a:xfrm>
        <a:prstGeom prst="rect">
          <a:avLst/>
        </a:prstGeom>
        <a:solidFill>
          <a:srgbClr val="92D050">
            <a:alpha val="30000"/>
          </a:srgb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it-IT" sz="2800" kern="1200" dirty="0" smtClean="0">
              <a:solidFill>
                <a:schemeClr val="tx1"/>
              </a:solidFill>
            </a:rPr>
            <a:t>Sono state identificate le responsabilità relative al programma di miglioramento e ai relativi progetti, rispettando i criteri di trasparenza nell’assegnazione degli incarichi?</a:t>
          </a:r>
          <a:endParaRPr lang="it-IT" sz="2800" kern="1200" dirty="0">
            <a:solidFill>
              <a:schemeClr val="tx1"/>
            </a:solidFill>
          </a:endParaRPr>
        </a:p>
      </dsp:txBody>
      <dsp:txXfrm>
        <a:off x="0" y="0"/>
        <a:ext cx="8929718" cy="1928818"/>
      </dsp:txXfrm>
    </dsp:sp>
    <dsp:sp modelId="{41B5EFB2-E3F9-4FE9-BAE7-2D904DE69912}">
      <dsp:nvSpPr>
        <dsp:cNvPr id="0" name=""/>
        <dsp:cNvSpPr/>
      </dsp:nvSpPr>
      <dsp:spPr>
        <a:xfrm>
          <a:off x="0" y="1928818"/>
          <a:ext cx="2232429" cy="4050519"/>
        </a:xfrm>
        <a:prstGeom prst="rect">
          <a:avLst/>
        </a:prstGeom>
        <a:solidFill>
          <a:schemeClr val="accent3">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it-IT" sz="2400" kern="1200" dirty="0" smtClean="0">
              <a:solidFill>
                <a:schemeClr val="tx1"/>
              </a:solidFill>
            </a:rPr>
            <a:t>1) Nessuna evidenza di definizione delle responsabilità relative al programma e ai progetti</a:t>
          </a:r>
          <a:endParaRPr lang="it-IT" sz="2400" kern="1200" dirty="0">
            <a:solidFill>
              <a:schemeClr val="tx1"/>
            </a:solidFill>
          </a:endParaRPr>
        </a:p>
      </dsp:txBody>
      <dsp:txXfrm>
        <a:off x="0" y="1928818"/>
        <a:ext cx="2232429" cy="4050519"/>
      </dsp:txXfrm>
    </dsp:sp>
    <dsp:sp modelId="{88C17565-03AA-4A31-8004-53EF8A910389}">
      <dsp:nvSpPr>
        <dsp:cNvPr id="0" name=""/>
        <dsp:cNvSpPr/>
      </dsp:nvSpPr>
      <dsp:spPr>
        <a:xfrm>
          <a:off x="2232429" y="1928818"/>
          <a:ext cx="2232429" cy="4050519"/>
        </a:xfrm>
        <a:prstGeom prst="rect">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it-IT" sz="2400" kern="1200" dirty="0" smtClean="0">
              <a:solidFill>
                <a:schemeClr val="tx1"/>
              </a:solidFill>
            </a:rPr>
            <a:t>2) Alcune evidenze di definizione delle responsabilità, ma non è dimostrata la coerenza con i ruoli. Limitata evidenza di trasparenza</a:t>
          </a:r>
          <a:endParaRPr lang="it-IT" sz="2400" kern="1200" dirty="0">
            <a:solidFill>
              <a:schemeClr val="tx1"/>
            </a:solidFill>
          </a:endParaRPr>
        </a:p>
      </dsp:txBody>
      <dsp:txXfrm>
        <a:off x="2232429" y="1928818"/>
        <a:ext cx="2232429" cy="4050519"/>
      </dsp:txXfrm>
    </dsp:sp>
    <dsp:sp modelId="{59D9870D-D305-485F-9848-58871518461F}">
      <dsp:nvSpPr>
        <dsp:cNvPr id="0" name=""/>
        <dsp:cNvSpPr/>
      </dsp:nvSpPr>
      <dsp:spPr>
        <a:xfrm>
          <a:off x="4464859" y="1928818"/>
          <a:ext cx="2232429" cy="4050519"/>
        </a:xfrm>
        <a:prstGeom prst="rect">
          <a:avLst/>
        </a:prstGeom>
        <a:solidFill>
          <a:schemeClr val="accent6">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it-IT" sz="2000" kern="1200" dirty="0" smtClean="0">
              <a:solidFill>
                <a:schemeClr val="tx1"/>
              </a:solidFill>
            </a:rPr>
            <a:t>3)Buone evidenze di definizione delle responsabilità. Gli incarichi sono stati comunicati garantendo trasparenza  e delega dei compiti. Il livello di responsabilità è adeguato e i ruoli sono adeguati con le attività da svolgere</a:t>
          </a:r>
          <a:endParaRPr lang="it-IT" sz="2400" kern="1200" dirty="0">
            <a:solidFill>
              <a:schemeClr val="tx1"/>
            </a:solidFill>
          </a:endParaRPr>
        </a:p>
      </dsp:txBody>
      <dsp:txXfrm>
        <a:off x="4464859" y="1928818"/>
        <a:ext cx="2232429" cy="4050519"/>
      </dsp:txXfrm>
    </dsp:sp>
    <dsp:sp modelId="{08C834C3-F25B-45C8-A3D8-02F0E138D7F4}">
      <dsp:nvSpPr>
        <dsp:cNvPr id="0" name=""/>
        <dsp:cNvSpPr/>
      </dsp:nvSpPr>
      <dsp:spPr>
        <a:xfrm>
          <a:off x="6697288" y="1942185"/>
          <a:ext cx="2232429" cy="4050519"/>
        </a:xfrm>
        <a:prstGeom prst="rect">
          <a:avLst/>
        </a:prstGeom>
        <a:solidFill>
          <a:schemeClr val="accent4">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it-IT" sz="2000" kern="1200" dirty="0" smtClean="0">
              <a:solidFill>
                <a:schemeClr val="tx1"/>
              </a:solidFill>
            </a:rPr>
            <a:t>4) Forti evidenze di definizioni delle responsabilità …..la delega è formalmente definita e comunicata a tutti i portatori di interesse per garantire trasparenza e favorire </a:t>
          </a:r>
          <a:r>
            <a:rPr lang="it-IT" sz="2400" kern="1200" dirty="0" smtClean="0">
              <a:solidFill>
                <a:schemeClr val="tx1"/>
              </a:solidFill>
            </a:rPr>
            <a:t>il </a:t>
          </a:r>
          <a:r>
            <a:rPr lang="it-IT" sz="2000" kern="1200" dirty="0" smtClean="0">
              <a:solidFill>
                <a:schemeClr val="tx1"/>
              </a:solidFill>
            </a:rPr>
            <a:t>coinvolgimento e la collaborazione</a:t>
          </a:r>
          <a:endParaRPr lang="it-IT" sz="2000" kern="1200" dirty="0">
            <a:solidFill>
              <a:schemeClr val="tx1"/>
            </a:solidFill>
          </a:endParaRPr>
        </a:p>
      </dsp:txBody>
      <dsp:txXfrm>
        <a:off x="6697288" y="1942185"/>
        <a:ext cx="2232429" cy="4050519"/>
      </dsp:txXfrm>
    </dsp:sp>
    <dsp:sp modelId="{4A22AC6C-EF65-49C3-A86B-15840BB06096}">
      <dsp:nvSpPr>
        <dsp:cNvPr id="0" name=""/>
        <dsp:cNvSpPr/>
      </dsp:nvSpPr>
      <dsp:spPr>
        <a:xfrm>
          <a:off x="0" y="5979338"/>
          <a:ext cx="8929718" cy="450057"/>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A39407-5F22-4AA5-8743-7F256AB280A9}">
      <dsp:nvSpPr>
        <dsp:cNvPr id="0" name=""/>
        <dsp:cNvSpPr/>
      </dsp:nvSpPr>
      <dsp:spPr>
        <a:xfrm>
          <a:off x="0" y="0"/>
          <a:ext cx="9001156" cy="1993113"/>
        </a:xfrm>
        <a:prstGeom prst="rect">
          <a:avLst/>
        </a:prstGeom>
        <a:solidFill>
          <a:schemeClr val="accent6">
            <a:alpha val="59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it-IT" sz="2800" kern="1200" dirty="0" smtClean="0">
              <a:solidFill>
                <a:schemeClr val="tx1"/>
              </a:solidFill>
            </a:rPr>
            <a:t>E’ stato definito un sistema di monitoraggio per le azioni di miglioramento?</a:t>
          </a:r>
          <a:endParaRPr lang="it-IT" sz="2800" kern="1200" dirty="0">
            <a:solidFill>
              <a:schemeClr val="tx1"/>
            </a:solidFill>
          </a:endParaRPr>
        </a:p>
      </dsp:txBody>
      <dsp:txXfrm>
        <a:off x="0" y="0"/>
        <a:ext cx="9001156" cy="1993113"/>
      </dsp:txXfrm>
    </dsp:sp>
    <dsp:sp modelId="{41B5EFB2-E3F9-4FE9-BAE7-2D904DE69912}">
      <dsp:nvSpPr>
        <dsp:cNvPr id="0" name=""/>
        <dsp:cNvSpPr/>
      </dsp:nvSpPr>
      <dsp:spPr>
        <a:xfrm>
          <a:off x="0" y="1993113"/>
          <a:ext cx="2250288" cy="4185537"/>
        </a:xfrm>
        <a:prstGeom prst="rect">
          <a:avLst/>
        </a:prstGeom>
        <a:solidFill>
          <a:schemeClr val="accent3">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it-IT" sz="2400" kern="1200" dirty="0" smtClean="0">
              <a:solidFill>
                <a:schemeClr val="tx1"/>
              </a:solidFill>
            </a:rPr>
            <a:t>1) Alcune evidenze di monitoraggio e valutazione del piano di miglioramento, ma l’approccio non è chiaro o coerente</a:t>
          </a:r>
          <a:endParaRPr lang="it-IT" sz="2400" kern="1200" dirty="0">
            <a:solidFill>
              <a:schemeClr val="tx1"/>
            </a:solidFill>
          </a:endParaRPr>
        </a:p>
      </dsp:txBody>
      <dsp:txXfrm>
        <a:off x="0" y="1993113"/>
        <a:ext cx="2250288" cy="4185537"/>
      </dsp:txXfrm>
    </dsp:sp>
    <dsp:sp modelId="{88C17565-03AA-4A31-8004-53EF8A910389}">
      <dsp:nvSpPr>
        <dsp:cNvPr id="0" name=""/>
        <dsp:cNvSpPr/>
      </dsp:nvSpPr>
      <dsp:spPr>
        <a:xfrm>
          <a:off x="2250289" y="1993113"/>
          <a:ext cx="2250288" cy="4185537"/>
        </a:xfrm>
        <a:prstGeom prst="rect">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it-IT" sz="2400" kern="1200" dirty="0" smtClean="0">
              <a:solidFill>
                <a:schemeClr val="tx1"/>
              </a:solidFill>
            </a:rPr>
            <a:t>2) Buone evidenze </a:t>
          </a:r>
          <a:r>
            <a:rPr lang="it-IT" sz="2400" kern="1200" dirty="0" err="1" smtClean="0">
              <a:solidFill>
                <a:schemeClr val="tx1"/>
              </a:solidFill>
            </a:rPr>
            <a:t>dimonitoraggio</a:t>
          </a:r>
          <a:r>
            <a:rPr lang="it-IT" sz="2400" kern="1200" dirty="0" smtClean="0">
              <a:solidFill>
                <a:schemeClr val="tx1"/>
              </a:solidFill>
            </a:rPr>
            <a:t> e valutazione del piano di miglioramento . L’approccio è definito e coerente</a:t>
          </a:r>
          <a:endParaRPr lang="it-IT" sz="2400" kern="1200" dirty="0">
            <a:solidFill>
              <a:schemeClr val="tx1"/>
            </a:solidFill>
          </a:endParaRPr>
        </a:p>
      </dsp:txBody>
      <dsp:txXfrm>
        <a:off x="2250289" y="1993113"/>
        <a:ext cx="2250288" cy="4185537"/>
      </dsp:txXfrm>
    </dsp:sp>
    <dsp:sp modelId="{59D9870D-D305-485F-9848-58871518461F}">
      <dsp:nvSpPr>
        <dsp:cNvPr id="0" name=""/>
        <dsp:cNvSpPr/>
      </dsp:nvSpPr>
      <dsp:spPr>
        <a:xfrm>
          <a:off x="4500578" y="1993113"/>
          <a:ext cx="2250288" cy="4185537"/>
        </a:xfrm>
        <a:prstGeom prst="rect">
          <a:avLst/>
        </a:prstGeom>
        <a:solidFill>
          <a:schemeClr val="accent6">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it-IT" sz="2000" kern="1200" dirty="0" smtClean="0">
              <a:solidFill>
                <a:schemeClr val="tx1"/>
              </a:solidFill>
            </a:rPr>
            <a:t>3) </a:t>
          </a:r>
          <a:r>
            <a:rPr lang="it-IT" sz="2400" kern="1200" dirty="0" smtClean="0">
              <a:solidFill>
                <a:schemeClr val="tx1"/>
              </a:solidFill>
            </a:rPr>
            <a:t>Chiare evidenze di monitoraggio e valutazione del piano di miglioramento, definito e formalizzato in modo chiaro</a:t>
          </a:r>
          <a:endParaRPr lang="it-IT" sz="2400" kern="1200" dirty="0">
            <a:solidFill>
              <a:schemeClr val="tx1"/>
            </a:solidFill>
          </a:endParaRPr>
        </a:p>
      </dsp:txBody>
      <dsp:txXfrm>
        <a:off x="4500578" y="1993113"/>
        <a:ext cx="2250288" cy="4185537"/>
      </dsp:txXfrm>
    </dsp:sp>
    <dsp:sp modelId="{08C834C3-F25B-45C8-A3D8-02F0E138D7F4}">
      <dsp:nvSpPr>
        <dsp:cNvPr id="0" name=""/>
        <dsp:cNvSpPr/>
      </dsp:nvSpPr>
      <dsp:spPr>
        <a:xfrm>
          <a:off x="6750866" y="1993113"/>
          <a:ext cx="2250288" cy="4185537"/>
        </a:xfrm>
        <a:prstGeom prst="rect">
          <a:avLst/>
        </a:prstGeom>
        <a:solidFill>
          <a:schemeClr val="accent4">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it-IT" sz="2400" kern="1200" dirty="0" smtClean="0">
              <a:solidFill>
                <a:schemeClr val="tx1"/>
              </a:solidFill>
            </a:rPr>
            <a:t>4) Forti evidenze di monitoraggio e valutazione del piano di miglioramento, definito e formalizzato in modo chiaro dettagliato</a:t>
          </a:r>
          <a:endParaRPr lang="it-IT" sz="2400" kern="1200" dirty="0">
            <a:solidFill>
              <a:schemeClr val="tx1"/>
            </a:solidFill>
          </a:endParaRPr>
        </a:p>
      </dsp:txBody>
      <dsp:txXfrm>
        <a:off x="6750866" y="1993113"/>
        <a:ext cx="2250288" cy="4185537"/>
      </dsp:txXfrm>
    </dsp:sp>
    <dsp:sp modelId="{4A22AC6C-EF65-49C3-A86B-15840BB06096}">
      <dsp:nvSpPr>
        <dsp:cNvPr id="0" name=""/>
        <dsp:cNvSpPr/>
      </dsp:nvSpPr>
      <dsp:spPr>
        <a:xfrm>
          <a:off x="0" y="6178650"/>
          <a:ext cx="9001156" cy="465059"/>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8D6BD4-B596-42F0-9C1F-4DE569A222DA}">
      <dsp:nvSpPr>
        <dsp:cNvPr id="0" name=""/>
        <dsp:cNvSpPr/>
      </dsp:nvSpPr>
      <dsp:spPr>
        <a:xfrm rot="16200000">
          <a:off x="-610811" y="615316"/>
          <a:ext cx="5564197" cy="4333564"/>
        </a:xfrm>
        <a:prstGeom prst="flowChartManualOperation">
          <a:avLst/>
        </a:prstGeom>
        <a:blipFill rotWithShape="0">
          <a:blip xmlns:r="http://schemas.openxmlformats.org/officeDocument/2006/relationships" r:embed="rId1"/>
          <a:tile tx="0" ty="0" sx="100000" sy="100000" flip="none" algn="tl"/>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0" tIns="0" rIns="254000" bIns="0" numCol="1" spcCol="1270" anchor="t" anchorCtr="0">
          <a:noAutofit/>
        </a:bodyPr>
        <a:lstStyle/>
        <a:p>
          <a:pPr lvl="0" algn="l" defTabSz="1778000">
            <a:lnSpc>
              <a:spcPct val="90000"/>
            </a:lnSpc>
            <a:spcBef>
              <a:spcPct val="0"/>
            </a:spcBef>
            <a:spcAft>
              <a:spcPct val="35000"/>
            </a:spcAft>
          </a:pPr>
          <a:r>
            <a:rPr lang="it-IT" sz="4000" kern="1200" dirty="0" smtClean="0">
              <a:solidFill>
                <a:srgbClr val="002060"/>
              </a:solidFill>
            </a:rPr>
            <a:t>Criticità</a:t>
          </a:r>
          <a:endParaRPr lang="it-IT" sz="4000" kern="1200" dirty="0">
            <a:solidFill>
              <a:srgbClr val="002060"/>
            </a:solidFill>
          </a:endParaRPr>
        </a:p>
        <a:p>
          <a:pPr marL="228600" lvl="1" indent="-228600" algn="l" defTabSz="1066800">
            <a:lnSpc>
              <a:spcPct val="90000"/>
            </a:lnSpc>
            <a:spcBef>
              <a:spcPct val="0"/>
            </a:spcBef>
            <a:spcAft>
              <a:spcPct val="15000"/>
            </a:spcAft>
            <a:buChar char="••"/>
          </a:pPr>
          <a:r>
            <a:rPr lang="it-IT" sz="2400" kern="1200" dirty="0" smtClean="0">
              <a:solidFill>
                <a:srgbClr val="002060"/>
              </a:solidFill>
            </a:rPr>
            <a:t>Assenza di risorse</a:t>
          </a:r>
          <a:endParaRPr lang="it-IT" sz="2400" kern="1200" dirty="0">
            <a:solidFill>
              <a:srgbClr val="002060"/>
            </a:solidFill>
          </a:endParaRPr>
        </a:p>
        <a:p>
          <a:pPr marL="228600" lvl="1" indent="-228600" algn="l" defTabSz="1066800">
            <a:lnSpc>
              <a:spcPct val="90000"/>
            </a:lnSpc>
            <a:spcBef>
              <a:spcPct val="0"/>
            </a:spcBef>
            <a:spcAft>
              <a:spcPct val="15000"/>
            </a:spcAft>
            <a:buChar char="••"/>
          </a:pPr>
          <a:r>
            <a:rPr lang="it-IT" sz="2400" kern="1200" dirty="0" smtClean="0">
              <a:solidFill>
                <a:srgbClr val="002060"/>
              </a:solidFill>
            </a:rPr>
            <a:t>Isolamento</a:t>
          </a:r>
          <a:endParaRPr lang="it-IT" sz="2400" kern="1200" dirty="0">
            <a:solidFill>
              <a:srgbClr val="002060"/>
            </a:solidFill>
          </a:endParaRPr>
        </a:p>
        <a:p>
          <a:pPr marL="228600" lvl="1" indent="-228600" algn="l" defTabSz="1066800">
            <a:lnSpc>
              <a:spcPct val="90000"/>
            </a:lnSpc>
            <a:spcBef>
              <a:spcPct val="0"/>
            </a:spcBef>
            <a:spcAft>
              <a:spcPct val="15000"/>
            </a:spcAft>
            <a:buChar char="••"/>
          </a:pPr>
          <a:r>
            <a:rPr lang="it-IT" sz="2400" kern="1200" dirty="0" smtClean="0">
              <a:solidFill>
                <a:srgbClr val="002060"/>
              </a:solidFill>
            </a:rPr>
            <a:t>Mancanza di formazione specifica</a:t>
          </a:r>
          <a:endParaRPr lang="it-IT" sz="2400" kern="1200" dirty="0">
            <a:solidFill>
              <a:srgbClr val="002060"/>
            </a:solidFill>
          </a:endParaRPr>
        </a:p>
        <a:p>
          <a:pPr marL="228600" lvl="1" indent="-228600" algn="l" defTabSz="1066800">
            <a:lnSpc>
              <a:spcPct val="90000"/>
            </a:lnSpc>
            <a:spcBef>
              <a:spcPct val="0"/>
            </a:spcBef>
            <a:spcAft>
              <a:spcPct val="15000"/>
            </a:spcAft>
            <a:buChar char="••"/>
          </a:pPr>
          <a:r>
            <a:rPr lang="it-IT" sz="2400" kern="1200" dirty="0" smtClean="0">
              <a:solidFill>
                <a:srgbClr val="002060"/>
              </a:solidFill>
            </a:rPr>
            <a:t>Insufficienti strutture di supporto</a:t>
          </a:r>
          <a:endParaRPr lang="it-IT" sz="2400" kern="1200" dirty="0">
            <a:solidFill>
              <a:srgbClr val="002060"/>
            </a:solidFill>
          </a:endParaRPr>
        </a:p>
      </dsp:txBody>
      <dsp:txXfrm rot="5400000">
        <a:off x="4506" y="1112838"/>
        <a:ext cx="4333564" cy="3338519"/>
      </dsp:txXfrm>
    </dsp:sp>
    <dsp:sp modelId="{77AFABEF-70FF-4B6B-9145-0A3A2554885B}">
      <dsp:nvSpPr>
        <dsp:cNvPr id="0" name=""/>
        <dsp:cNvSpPr/>
      </dsp:nvSpPr>
      <dsp:spPr>
        <a:xfrm rot="16200000">
          <a:off x="4047769" y="615316"/>
          <a:ext cx="5564197" cy="4333564"/>
        </a:xfrm>
        <a:prstGeom prst="flowChartManualOperation">
          <a:avLst/>
        </a:prstGeom>
        <a:solidFill>
          <a:schemeClr val="accent5">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0" rIns="152400" bIns="0" numCol="1" spcCol="1270" anchor="t" anchorCtr="0">
          <a:noAutofit/>
        </a:bodyPr>
        <a:lstStyle/>
        <a:p>
          <a:pPr lvl="0" algn="l" defTabSz="1066800">
            <a:lnSpc>
              <a:spcPct val="90000"/>
            </a:lnSpc>
            <a:spcBef>
              <a:spcPct val="0"/>
            </a:spcBef>
            <a:spcAft>
              <a:spcPct val="35000"/>
            </a:spcAft>
          </a:pPr>
          <a:r>
            <a:rPr lang="it-IT" sz="2400" kern="1200" dirty="0" smtClean="0">
              <a:solidFill>
                <a:srgbClr val="002060"/>
              </a:solidFill>
            </a:rPr>
            <a:t>Misure di accompagnamento</a:t>
          </a:r>
          <a:endParaRPr lang="it-IT" sz="2400" kern="1200" dirty="0">
            <a:solidFill>
              <a:srgbClr val="002060"/>
            </a:solidFill>
          </a:endParaRPr>
        </a:p>
        <a:p>
          <a:pPr marL="228600" lvl="1" indent="-228600" algn="l" defTabSz="1066800">
            <a:lnSpc>
              <a:spcPct val="90000"/>
            </a:lnSpc>
            <a:spcBef>
              <a:spcPct val="0"/>
            </a:spcBef>
            <a:spcAft>
              <a:spcPct val="15000"/>
            </a:spcAft>
            <a:buChar char="••"/>
          </a:pPr>
          <a:r>
            <a:rPr lang="it-IT" sz="2400" kern="1200" dirty="0" smtClean="0">
              <a:solidFill>
                <a:srgbClr val="002060"/>
              </a:solidFill>
            </a:rPr>
            <a:t>Assistenza esperti esterni</a:t>
          </a:r>
          <a:endParaRPr lang="it-IT" sz="2400" kern="1200" dirty="0">
            <a:solidFill>
              <a:srgbClr val="002060"/>
            </a:solidFill>
          </a:endParaRPr>
        </a:p>
        <a:p>
          <a:pPr marL="228600" lvl="1" indent="-228600" algn="l" defTabSz="1066800">
            <a:lnSpc>
              <a:spcPct val="90000"/>
            </a:lnSpc>
            <a:spcBef>
              <a:spcPct val="0"/>
            </a:spcBef>
            <a:spcAft>
              <a:spcPct val="15000"/>
            </a:spcAft>
            <a:buChar char="••"/>
          </a:pPr>
          <a:r>
            <a:rPr lang="it-IT" sz="2400" kern="1200" dirty="0" smtClean="0">
              <a:solidFill>
                <a:srgbClr val="002060"/>
              </a:solidFill>
            </a:rPr>
            <a:t>Associazione in rete di scuole</a:t>
          </a:r>
          <a:endParaRPr lang="it-IT" sz="2400" kern="1200" dirty="0">
            <a:solidFill>
              <a:srgbClr val="002060"/>
            </a:solidFill>
          </a:endParaRPr>
        </a:p>
      </dsp:txBody>
      <dsp:txXfrm rot="5400000">
        <a:off x="4663086" y="1112838"/>
        <a:ext cx="4333564" cy="33385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AA7AD1-51F0-46FD-8226-252E9160FD72}">
      <dsp:nvSpPr>
        <dsp:cNvPr id="0" name=""/>
        <dsp:cNvSpPr/>
      </dsp:nvSpPr>
      <dsp:spPr>
        <a:xfrm>
          <a:off x="214329" y="69379"/>
          <a:ext cx="2488139" cy="995255"/>
        </a:xfrm>
        <a:prstGeom prst="rect">
          <a:avLst/>
        </a:prstGeom>
        <a:solidFill>
          <a:srgbClr val="33CC33">
            <a:alpha val="42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it-IT" sz="2000" kern="1200" dirty="0" smtClean="0">
              <a:solidFill>
                <a:schemeClr val="tx1"/>
              </a:solidFill>
            </a:rPr>
            <a:t>Area di Processo  </a:t>
          </a:r>
          <a:r>
            <a:rPr lang="it-IT" sz="1400" kern="1200" dirty="0" smtClean="0">
              <a:solidFill>
                <a:schemeClr val="tx1"/>
              </a:solidFill>
            </a:rPr>
            <a:t>/Curricolo, </a:t>
          </a:r>
          <a:r>
            <a:rPr lang="it-IT" sz="1400" kern="1200" dirty="0" err="1" smtClean="0">
              <a:solidFill>
                <a:schemeClr val="tx1"/>
              </a:solidFill>
            </a:rPr>
            <a:t>progettaz</a:t>
          </a:r>
          <a:r>
            <a:rPr lang="it-IT" sz="1400" kern="1200" dirty="0" smtClean="0">
              <a:solidFill>
                <a:schemeClr val="tx1"/>
              </a:solidFill>
            </a:rPr>
            <a:t>.</a:t>
          </a:r>
          <a:endParaRPr lang="it-IT" sz="1400" kern="1200" dirty="0">
            <a:solidFill>
              <a:schemeClr val="tx1"/>
            </a:solidFill>
          </a:endParaRPr>
        </a:p>
      </dsp:txBody>
      <dsp:txXfrm>
        <a:off x="214329" y="69379"/>
        <a:ext cx="2488139" cy="995255"/>
      </dsp:txXfrm>
    </dsp:sp>
    <dsp:sp modelId="{94989EF8-F5B7-4414-A439-449181B86C17}">
      <dsp:nvSpPr>
        <dsp:cNvPr id="0" name=""/>
        <dsp:cNvSpPr/>
      </dsp:nvSpPr>
      <dsp:spPr>
        <a:xfrm flipH="1" flipV="1">
          <a:off x="85809" y="2291788"/>
          <a:ext cx="7258" cy="11610"/>
        </a:xfrm>
        <a:prstGeom prst="rect">
          <a:avLst/>
        </a:prstGeom>
        <a:no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243251-B967-4021-96BD-ACEF75751916}">
      <dsp:nvSpPr>
        <dsp:cNvPr id="0" name=""/>
        <dsp:cNvSpPr/>
      </dsp:nvSpPr>
      <dsp:spPr>
        <a:xfrm>
          <a:off x="3014640" y="23296"/>
          <a:ext cx="5556076" cy="1008000"/>
        </a:xfrm>
        <a:prstGeom prst="rect">
          <a:avLst/>
        </a:prstGeom>
        <a:solidFill>
          <a:srgbClr val="00B050">
            <a:alpha val="48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it-IT" sz="2000" kern="1200" dirty="0" smtClean="0">
              <a:solidFill>
                <a:schemeClr val="tx1"/>
              </a:solidFill>
            </a:rPr>
            <a:t>Descrizione degli obiettivi di processo (</a:t>
          </a:r>
          <a:r>
            <a:rPr lang="it-IT" sz="2000" kern="1200" dirty="0" err="1" smtClean="0">
              <a:solidFill>
                <a:schemeClr val="tx1"/>
              </a:solidFill>
            </a:rPr>
            <a:t>max</a:t>
          </a:r>
          <a:r>
            <a:rPr lang="it-IT" sz="2000" kern="1200" dirty="0" smtClean="0">
              <a:solidFill>
                <a:schemeClr val="tx1"/>
              </a:solidFill>
            </a:rPr>
            <a:t> 150 caratteri spazi inclusi) </a:t>
          </a:r>
          <a:endParaRPr lang="it-IT" sz="2000" kern="1200" dirty="0">
            <a:solidFill>
              <a:schemeClr val="tx1"/>
            </a:solidFill>
          </a:endParaRPr>
        </a:p>
      </dsp:txBody>
      <dsp:txXfrm>
        <a:off x="3014640" y="23296"/>
        <a:ext cx="5556076" cy="1008000"/>
      </dsp:txXfrm>
    </dsp:sp>
    <dsp:sp modelId="{C39ADCB6-5DE3-4BE4-AC41-24AB18B9DDDC}">
      <dsp:nvSpPr>
        <dsp:cNvPr id="0" name=""/>
        <dsp:cNvSpPr/>
      </dsp:nvSpPr>
      <dsp:spPr>
        <a:xfrm>
          <a:off x="2942244" y="1096367"/>
          <a:ext cx="5701753" cy="2440588"/>
        </a:xfrm>
        <a:prstGeom prst="rect">
          <a:avLst/>
        </a:prstGeom>
        <a:no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it-IT" sz="2000" kern="1200" dirty="0" smtClean="0"/>
            <a:t>Progettazione prove per classi parallele</a:t>
          </a:r>
          <a:endParaRPr lang="it-IT" sz="2000" kern="1200" dirty="0"/>
        </a:p>
        <a:p>
          <a:pPr marL="228600" lvl="1" indent="-228600" algn="l" defTabSz="889000">
            <a:lnSpc>
              <a:spcPct val="90000"/>
            </a:lnSpc>
            <a:spcBef>
              <a:spcPct val="0"/>
            </a:spcBef>
            <a:spcAft>
              <a:spcPct val="15000"/>
            </a:spcAft>
            <a:buChar char="••"/>
          </a:pPr>
          <a:endParaRPr lang="it-IT" sz="2000" kern="1200" dirty="0"/>
        </a:p>
        <a:p>
          <a:pPr marL="228600" lvl="1" indent="-228600" algn="l" defTabSz="889000">
            <a:lnSpc>
              <a:spcPct val="90000"/>
            </a:lnSpc>
            <a:spcBef>
              <a:spcPct val="0"/>
            </a:spcBef>
            <a:spcAft>
              <a:spcPct val="15000"/>
            </a:spcAft>
            <a:buChar char="••"/>
          </a:pPr>
          <a:r>
            <a:rPr lang="it-IT" sz="2000" kern="1200" dirty="0" smtClean="0"/>
            <a:t>Revisione della progettazione didattica di matematica  per il potenziamento delle abilità di base </a:t>
          </a:r>
          <a:endParaRPr lang="it-IT" sz="2000" kern="1200" dirty="0"/>
        </a:p>
      </dsp:txBody>
      <dsp:txXfrm>
        <a:off x="2942244" y="1096367"/>
        <a:ext cx="5701753" cy="24405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081682-6C5E-41D3-911F-711C828AE176}">
      <dsp:nvSpPr>
        <dsp:cNvPr id="0" name=""/>
        <dsp:cNvSpPr/>
      </dsp:nvSpPr>
      <dsp:spPr>
        <a:xfrm>
          <a:off x="1288393" y="359978"/>
          <a:ext cx="637923" cy="70880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it-IT" sz="1100" b="1" kern="1200" dirty="0" smtClean="0">
              <a:solidFill>
                <a:schemeClr val="tx1"/>
              </a:solidFill>
            </a:rPr>
            <a:t>CRITICITA’</a:t>
          </a:r>
          <a:endParaRPr lang="it-IT" sz="1100" b="1" kern="1200" dirty="0">
            <a:solidFill>
              <a:schemeClr val="tx1"/>
            </a:solidFill>
          </a:endParaRPr>
        </a:p>
      </dsp:txBody>
      <dsp:txXfrm>
        <a:off x="1381815" y="463780"/>
        <a:ext cx="451079" cy="501198"/>
      </dsp:txXfrm>
    </dsp:sp>
    <dsp:sp modelId="{2CB424A6-A8D5-4D3C-84B3-62C881A0C949}">
      <dsp:nvSpPr>
        <dsp:cNvPr id="0" name=""/>
        <dsp:cNvSpPr/>
      </dsp:nvSpPr>
      <dsp:spPr>
        <a:xfrm rot="5400000">
          <a:off x="1587794" y="368530"/>
          <a:ext cx="39121" cy="22019"/>
        </a:xfrm>
        <a:custGeom>
          <a:avLst/>
          <a:gdLst/>
          <a:ahLst/>
          <a:cxnLst/>
          <a:rect l="0" t="0" r="0" b="0"/>
          <a:pathLst>
            <a:path>
              <a:moveTo>
                <a:pt x="0" y="11009"/>
              </a:moveTo>
              <a:lnTo>
                <a:pt x="39121" y="1100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a:off x="1606376" y="378561"/>
        <a:ext cx="1956" cy="1956"/>
      </dsp:txXfrm>
    </dsp:sp>
    <dsp:sp modelId="{C2549E98-6332-43BA-96B4-71D7453FAAAF}">
      <dsp:nvSpPr>
        <dsp:cNvPr id="0" name=""/>
        <dsp:cNvSpPr/>
      </dsp:nvSpPr>
      <dsp:spPr>
        <a:xfrm>
          <a:off x="1410730" y="5852"/>
          <a:ext cx="393248" cy="3932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it-IT" sz="600" kern="1200" dirty="0" smtClean="0"/>
            <a:t>Criticità</a:t>
          </a:r>
          <a:endParaRPr lang="it-IT" sz="600" kern="1200" dirty="0"/>
        </a:p>
      </dsp:txBody>
      <dsp:txXfrm>
        <a:off x="1468320" y="63442"/>
        <a:ext cx="278068" cy="278068"/>
      </dsp:txXfrm>
    </dsp:sp>
    <dsp:sp modelId="{A04A8549-732D-40A1-8C5F-1C2E550701FC}">
      <dsp:nvSpPr>
        <dsp:cNvPr id="0" name=""/>
        <dsp:cNvSpPr/>
      </dsp:nvSpPr>
      <dsp:spPr>
        <a:xfrm rot="10800000">
          <a:off x="1922634" y="703370"/>
          <a:ext cx="3682" cy="22019"/>
        </a:xfrm>
        <a:custGeom>
          <a:avLst/>
          <a:gdLst/>
          <a:ahLst/>
          <a:cxnLst/>
          <a:rect l="0" t="0" r="0" b="0"/>
          <a:pathLst>
            <a:path>
              <a:moveTo>
                <a:pt x="0" y="11009"/>
              </a:moveTo>
              <a:lnTo>
                <a:pt x="3682" y="1100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rot="10800000">
        <a:off x="1924383" y="714287"/>
        <a:ext cx="184" cy="184"/>
      </dsp:txXfrm>
    </dsp:sp>
    <dsp:sp modelId="{F3BDF5E0-F686-42B0-9CEA-1F76CEB7482B}">
      <dsp:nvSpPr>
        <dsp:cNvPr id="0" name=""/>
        <dsp:cNvSpPr/>
      </dsp:nvSpPr>
      <dsp:spPr>
        <a:xfrm>
          <a:off x="1922634" y="517755"/>
          <a:ext cx="393248" cy="3932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it-IT" sz="600" kern="1200" dirty="0" smtClean="0"/>
            <a:t>Criticità</a:t>
          </a:r>
          <a:endParaRPr lang="it-IT" sz="600" kern="1200" dirty="0"/>
        </a:p>
      </dsp:txBody>
      <dsp:txXfrm>
        <a:off x="1980224" y="575345"/>
        <a:ext cx="278068" cy="278068"/>
      </dsp:txXfrm>
    </dsp:sp>
    <dsp:sp modelId="{C3012C12-F826-4A39-AFC5-9829648F0143}">
      <dsp:nvSpPr>
        <dsp:cNvPr id="0" name=""/>
        <dsp:cNvSpPr/>
      </dsp:nvSpPr>
      <dsp:spPr>
        <a:xfrm rot="16200000">
          <a:off x="1587794" y="1038210"/>
          <a:ext cx="39121" cy="22019"/>
        </a:xfrm>
        <a:custGeom>
          <a:avLst/>
          <a:gdLst/>
          <a:ahLst/>
          <a:cxnLst/>
          <a:rect l="0" t="0" r="0" b="0"/>
          <a:pathLst>
            <a:path>
              <a:moveTo>
                <a:pt x="0" y="11009"/>
              </a:moveTo>
              <a:lnTo>
                <a:pt x="39121" y="1100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a:off x="1606376" y="1048242"/>
        <a:ext cx="1956" cy="1956"/>
      </dsp:txXfrm>
    </dsp:sp>
    <dsp:sp modelId="{37B06ACA-68E3-4E78-B05D-59BF7377CF57}">
      <dsp:nvSpPr>
        <dsp:cNvPr id="0" name=""/>
        <dsp:cNvSpPr/>
      </dsp:nvSpPr>
      <dsp:spPr>
        <a:xfrm>
          <a:off x="1410730" y="1029659"/>
          <a:ext cx="393248" cy="3932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it-IT" sz="600" kern="1200" dirty="0" smtClean="0"/>
            <a:t>Criticità</a:t>
          </a:r>
          <a:endParaRPr lang="it-IT" sz="600" kern="1200" dirty="0"/>
        </a:p>
      </dsp:txBody>
      <dsp:txXfrm>
        <a:off x="1468320" y="1087249"/>
        <a:ext cx="278068" cy="278068"/>
      </dsp:txXfrm>
    </dsp:sp>
    <dsp:sp modelId="{9245D157-2DD8-4849-BE6B-FB3BE4B4797A}">
      <dsp:nvSpPr>
        <dsp:cNvPr id="0" name=""/>
        <dsp:cNvSpPr/>
      </dsp:nvSpPr>
      <dsp:spPr>
        <a:xfrm>
          <a:off x="1288393" y="703370"/>
          <a:ext cx="3682" cy="22019"/>
        </a:xfrm>
        <a:custGeom>
          <a:avLst/>
          <a:gdLst/>
          <a:ahLst/>
          <a:cxnLst/>
          <a:rect l="0" t="0" r="0" b="0"/>
          <a:pathLst>
            <a:path>
              <a:moveTo>
                <a:pt x="0" y="11009"/>
              </a:moveTo>
              <a:lnTo>
                <a:pt x="3682" y="1100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a:off x="1290142" y="714287"/>
        <a:ext cx="184" cy="184"/>
      </dsp:txXfrm>
    </dsp:sp>
    <dsp:sp modelId="{63D238AF-E529-42A8-997D-B7EEC510F973}">
      <dsp:nvSpPr>
        <dsp:cNvPr id="0" name=""/>
        <dsp:cNvSpPr/>
      </dsp:nvSpPr>
      <dsp:spPr>
        <a:xfrm>
          <a:off x="898827" y="517755"/>
          <a:ext cx="393248" cy="3932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it-IT" sz="600" kern="1200" dirty="0" smtClean="0"/>
            <a:t>Criticità</a:t>
          </a:r>
          <a:endParaRPr lang="it-IT" sz="600" kern="1200" dirty="0"/>
        </a:p>
      </dsp:txBody>
      <dsp:txXfrm>
        <a:off x="956417" y="575345"/>
        <a:ext cx="278068" cy="27806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081682-6C5E-41D3-911F-711C828AE176}">
      <dsp:nvSpPr>
        <dsp:cNvPr id="0" name=""/>
        <dsp:cNvSpPr/>
      </dsp:nvSpPr>
      <dsp:spPr>
        <a:xfrm>
          <a:off x="1288393" y="359978"/>
          <a:ext cx="637923" cy="70880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it-IT" sz="1100" b="1" kern="1200" dirty="0" smtClean="0">
              <a:solidFill>
                <a:schemeClr val="tx1"/>
              </a:solidFill>
            </a:rPr>
            <a:t>CRITICITA’</a:t>
          </a:r>
          <a:endParaRPr lang="it-IT" sz="1100" b="1" kern="1200" dirty="0">
            <a:solidFill>
              <a:schemeClr val="tx1"/>
            </a:solidFill>
          </a:endParaRPr>
        </a:p>
      </dsp:txBody>
      <dsp:txXfrm>
        <a:off x="1381815" y="463780"/>
        <a:ext cx="451079" cy="501198"/>
      </dsp:txXfrm>
    </dsp:sp>
    <dsp:sp modelId="{2CB424A6-A8D5-4D3C-84B3-62C881A0C949}">
      <dsp:nvSpPr>
        <dsp:cNvPr id="0" name=""/>
        <dsp:cNvSpPr/>
      </dsp:nvSpPr>
      <dsp:spPr>
        <a:xfrm rot="5400000">
          <a:off x="1587794" y="368530"/>
          <a:ext cx="39121" cy="22019"/>
        </a:xfrm>
        <a:custGeom>
          <a:avLst/>
          <a:gdLst/>
          <a:ahLst/>
          <a:cxnLst/>
          <a:rect l="0" t="0" r="0" b="0"/>
          <a:pathLst>
            <a:path>
              <a:moveTo>
                <a:pt x="0" y="11009"/>
              </a:moveTo>
              <a:lnTo>
                <a:pt x="39121" y="1100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a:off x="1606376" y="378561"/>
        <a:ext cx="1956" cy="1956"/>
      </dsp:txXfrm>
    </dsp:sp>
    <dsp:sp modelId="{C2549E98-6332-43BA-96B4-71D7453FAAAF}">
      <dsp:nvSpPr>
        <dsp:cNvPr id="0" name=""/>
        <dsp:cNvSpPr/>
      </dsp:nvSpPr>
      <dsp:spPr>
        <a:xfrm>
          <a:off x="1410730" y="5852"/>
          <a:ext cx="393248" cy="3932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it-IT" sz="600" kern="1200" dirty="0" smtClean="0"/>
            <a:t>Criticità</a:t>
          </a:r>
          <a:endParaRPr lang="it-IT" sz="600" kern="1200" dirty="0"/>
        </a:p>
      </dsp:txBody>
      <dsp:txXfrm>
        <a:off x="1468320" y="63442"/>
        <a:ext cx="278068" cy="278068"/>
      </dsp:txXfrm>
    </dsp:sp>
    <dsp:sp modelId="{A04A8549-732D-40A1-8C5F-1C2E550701FC}">
      <dsp:nvSpPr>
        <dsp:cNvPr id="0" name=""/>
        <dsp:cNvSpPr/>
      </dsp:nvSpPr>
      <dsp:spPr>
        <a:xfrm rot="10800000">
          <a:off x="1922634" y="703370"/>
          <a:ext cx="3682" cy="22019"/>
        </a:xfrm>
        <a:custGeom>
          <a:avLst/>
          <a:gdLst/>
          <a:ahLst/>
          <a:cxnLst/>
          <a:rect l="0" t="0" r="0" b="0"/>
          <a:pathLst>
            <a:path>
              <a:moveTo>
                <a:pt x="0" y="11009"/>
              </a:moveTo>
              <a:lnTo>
                <a:pt x="3682" y="1100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rot="10800000">
        <a:off x="1924383" y="714287"/>
        <a:ext cx="184" cy="184"/>
      </dsp:txXfrm>
    </dsp:sp>
    <dsp:sp modelId="{F3BDF5E0-F686-42B0-9CEA-1F76CEB7482B}">
      <dsp:nvSpPr>
        <dsp:cNvPr id="0" name=""/>
        <dsp:cNvSpPr/>
      </dsp:nvSpPr>
      <dsp:spPr>
        <a:xfrm>
          <a:off x="1922634" y="517755"/>
          <a:ext cx="393248" cy="3932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it-IT" sz="600" kern="1200" dirty="0" smtClean="0"/>
            <a:t>Criticità</a:t>
          </a:r>
          <a:endParaRPr lang="it-IT" sz="600" kern="1200" dirty="0"/>
        </a:p>
      </dsp:txBody>
      <dsp:txXfrm>
        <a:off x="1980224" y="575345"/>
        <a:ext cx="278068" cy="278068"/>
      </dsp:txXfrm>
    </dsp:sp>
    <dsp:sp modelId="{C3012C12-F826-4A39-AFC5-9829648F0143}">
      <dsp:nvSpPr>
        <dsp:cNvPr id="0" name=""/>
        <dsp:cNvSpPr/>
      </dsp:nvSpPr>
      <dsp:spPr>
        <a:xfrm rot="16200000">
          <a:off x="1587794" y="1038210"/>
          <a:ext cx="39121" cy="22019"/>
        </a:xfrm>
        <a:custGeom>
          <a:avLst/>
          <a:gdLst/>
          <a:ahLst/>
          <a:cxnLst/>
          <a:rect l="0" t="0" r="0" b="0"/>
          <a:pathLst>
            <a:path>
              <a:moveTo>
                <a:pt x="0" y="11009"/>
              </a:moveTo>
              <a:lnTo>
                <a:pt x="39121" y="1100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a:off x="1606376" y="1048242"/>
        <a:ext cx="1956" cy="1956"/>
      </dsp:txXfrm>
    </dsp:sp>
    <dsp:sp modelId="{37B06ACA-68E3-4E78-B05D-59BF7377CF57}">
      <dsp:nvSpPr>
        <dsp:cNvPr id="0" name=""/>
        <dsp:cNvSpPr/>
      </dsp:nvSpPr>
      <dsp:spPr>
        <a:xfrm>
          <a:off x="1410730" y="1029659"/>
          <a:ext cx="393248" cy="3932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it-IT" sz="600" kern="1200" dirty="0" smtClean="0"/>
            <a:t>Criticità</a:t>
          </a:r>
          <a:endParaRPr lang="it-IT" sz="600" kern="1200" dirty="0"/>
        </a:p>
      </dsp:txBody>
      <dsp:txXfrm>
        <a:off x="1468320" y="1087249"/>
        <a:ext cx="278068" cy="278068"/>
      </dsp:txXfrm>
    </dsp:sp>
    <dsp:sp modelId="{9245D157-2DD8-4849-BE6B-FB3BE4B4797A}">
      <dsp:nvSpPr>
        <dsp:cNvPr id="0" name=""/>
        <dsp:cNvSpPr/>
      </dsp:nvSpPr>
      <dsp:spPr>
        <a:xfrm>
          <a:off x="1288393" y="703370"/>
          <a:ext cx="3682" cy="22019"/>
        </a:xfrm>
        <a:custGeom>
          <a:avLst/>
          <a:gdLst/>
          <a:ahLst/>
          <a:cxnLst/>
          <a:rect l="0" t="0" r="0" b="0"/>
          <a:pathLst>
            <a:path>
              <a:moveTo>
                <a:pt x="0" y="11009"/>
              </a:moveTo>
              <a:lnTo>
                <a:pt x="3682" y="1100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a:off x="1290142" y="714287"/>
        <a:ext cx="184" cy="184"/>
      </dsp:txXfrm>
    </dsp:sp>
    <dsp:sp modelId="{63D238AF-E529-42A8-997D-B7EEC510F973}">
      <dsp:nvSpPr>
        <dsp:cNvPr id="0" name=""/>
        <dsp:cNvSpPr/>
      </dsp:nvSpPr>
      <dsp:spPr>
        <a:xfrm>
          <a:off x="898827" y="517755"/>
          <a:ext cx="393248" cy="3932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it-IT" sz="600" kern="1200" dirty="0" smtClean="0"/>
            <a:t>Criticità</a:t>
          </a:r>
          <a:endParaRPr lang="it-IT" sz="600" kern="1200" dirty="0"/>
        </a:p>
      </dsp:txBody>
      <dsp:txXfrm>
        <a:off x="956417" y="575345"/>
        <a:ext cx="278068" cy="27806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081682-6C5E-41D3-911F-711C828AE176}">
      <dsp:nvSpPr>
        <dsp:cNvPr id="0" name=""/>
        <dsp:cNvSpPr/>
      </dsp:nvSpPr>
      <dsp:spPr>
        <a:xfrm>
          <a:off x="2056004" y="1026348"/>
          <a:ext cx="1817345" cy="2019269"/>
        </a:xfrm>
        <a:prstGeom prst="ellipse">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it-IT" sz="1600" b="1" kern="1200" dirty="0" smtClean="0">
              <a:solidFill>
                <a:schemeClr val="tx1"/>
              </a:solidFill>
            </a:rPr>
            <a:t>CRITICITA</a:t>
          </a:r>
          <a:r>
            <a:rPr lang="it-IT" sz="1100" b="1" kern="1200" dirty="0" smtClean="0">
              <a:solidFill>
                <a:schemeClr val="tx1"/>
              </a:solidFill>
            </a:rPr>
            <a:t>’</a:t>
          </a:r>
          <a:endParaRPr lang="it-IT" sz="1100" b="1" kern="1200" dirty="0">
            <a:solidFill>
              <a:schemeClr val="tx1"/>
            </a:solidFill>
          </a:endParaRPr>
        </a:p>
      </dsp:txBody>
      <dsp:txXfrm>
        <a:off x="2322148" y="1322063"/>
        <a:ext cx="1285057" cy="1427839"/>
      </dsp:txXfrm>
    </dsp:sp>
    <dsp:sp modelId="{2CB424A6-A8D5-4D3C-84B3-62C881A0C949}">
      <dsp:nvSpPr>
        <dsp:cNvPr id="0" name=""/>
        <dsp:cNvSpPr/>
      </dsp:nvSpPr>
      <dsp:spPr>
        <a:xfrm rot="5400000">
          <a:off x="2909186" y="1064833"/>
          <a:ext cx="110980" cy="34009"/>
        </a:xfrm>
        <a:custGeom>
          <a:avLst/>
          <a:gdLst/>
          <a:ahLst/>
          <a:cxnLst/>
          <a:rect l="0" t="0" r="0" b="0"/>
          <a:pathLst>
            <a:path>
              <a:moveTo>
                <a:pt x="0" y="17004"/>
              </a:moveTo>
              <a:lnTo>
                <a:pt x="110980" y="170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a:off x="2961902" y="1079063"/>
        <a:ext cx="5549" cy="5549"/>
      </dsp:txXfrm>
    </dsp:sp>
    <dsp:sp modelId="{C2549E98-6332-43BA-96B4-71D7453FAAAF}">
      <dsp:nvSpPr>
        <dsp:cNvPr id="0" name=""/>
        <dsp:cNvSpPr/>
      </dsp:nvSpPr>
      <dsp:spPr>
        <a:xfrm>
          <a:off x="2404525" y="17024"/>
          <a:ext cx="1120303" cy="112030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it-IT" sz="1900" kern="1200" dirty="0" smtClean="0">
              <a:solidFill>
                <a:schemeClr val="tx1"/>
              </a:solidFill>
            </a:rPr>
            <a:t>Criticità</a:t>
          </a:r>
          <a:endParaRPr lang="it-IT" sz="1900" kern="1200" dirty="0">
            <a:solidFill>
              <a:schemeClr val="tx1"/>
            </a:solidFill>
          </a:endParaRPr>
        </a:p>
      </dsp:txBody>
      <dsp:txXfrm>
        <a:off x="2568590" y="181089"/>
        <a:ext cx="792173" cy="792173"/>
      </dsp:txXfrm>
    </dsp:sp>
    <dsp:sp modelId="{A04A8549-732D-40A1-8C5F-1C2E550701FC}">
      <dsp:nvSpPr>
        <dsp:cNvPr id="0" name=""/>
        <dsp:cNvSpPr/>
      </dsp:nvSpPr>
      <dsp:spPr>
        <a:xfrm rot="10800000">
          <a:off x="3863331" y="2018978"/>
          <a:ext cx="10018" cy="34009"/>
        </a:xfrm>
        <a:custGeom>
          <a:avLst/>
          <a:gdLst/>
          <a:ahLst/>
          <a:cxnLst/>
          <a:rect l="0" t="0" r="0" b="0"/>
          <a:pathLst>
            <a:path>
              <a:moveTo>
                <a:pt x="0" y="17004"/>
              </a:moveTo>
              <a:lnTo>
                <a:pt x="10018" y="170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rot="10800000">
        <a:off x="3868090" y="2035732"/>
        <a:ext cx="500" cy="500"/>
      </dsp:txXfrm>
    </dsp:sp>
    <dsp:sp modelId="{F3BDF5E0-F686-42B0-9CEA-1F76CEB7482B}">
      <dsp:nvSpPr>
        <dsp:cNvPr id="0" name=""/>
        <dsp:cNvSpPr/>
      </dsp:nvSpPr>
      <dsp:spPr>
        <a:xfrm>
          <a:off x="3863331" y="1475831"/>
          <a:ext cx="1120303" cy="1120303"/>
        </a:xfrm>
        <a:prstGeom prst="ellipse">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it-IT" sz="1600" kern="1200" dirty="0" smtClean="0"/>
            <a:t>Criticità</a:t>
          </a:r>
          <a:endParaRPr lang="it-IT" sz="1600" kern="1200" dirty="0"/>
        </a:p>
      </dsp:txBody>
      <dsp:txXfrm>
        <a:off x="4027396" y="1639896"/>
        <a:ext cx="792173" cy="792173"/>
      </dsp:txXfrm>
    </dsp:sp>
    <dsp:sp modelId="{C3012C12-F826-4A39-AFC5-9829648F0143}">
      <dsp:nvSpPr>
        <dsp:cNvPr id="0" name=""/>
        <dsp:cNvSpPr/>
      </dsp:nvSpPr>
      <dsp:spPr>
        <a:xfrm rot="16200000">
          <a:off x="2909186" y="2973122"/>
          <a:ext cx="110980" cy="34009"/>
        </a:xfrm>
        <a:custGeom>
          <a:avLst/>
          <a:gdLst/>
          <a:ahLst/>
          <a:cxnLst/>
          <a:rect l="0" t="0" r="0" b="0"/>
          <a:pathLst>
            <a:path>
              <a:moveTo>
                <a:pt x="0" y="17004"/>
              </a:moveTo>
              <a:lnTo>
                <a:pt x="110980" y="170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a:off x="2961902" y="2987353"/>
        <a:ext cx="5549" cy="5549"/>
      </dsp:txXfrm>
    </dsp:sp>
    <dsp:sp modelId="{37B06ACA-68E3-4E78-B05D-59BF7377CF57}">
      <dsp:nvSpPr>
        <dsp:cNvPr id="0" name=""/>
        <dsp:cNvSpPr/>
      </dsp:nvSpPr>
      <dsp:spPr>
        <a:xfrm>
          <a:off x="2404525" y="2934637"/>
          <a:ext cx="1120303" cy="1120303"/>
        </a:xfrm>
        <a:prstGeom prst="ellipse">
          <a:avLst/>
        </a:prstGeom>
        <a:solidFill>
          <a:srgbClr val="C0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it-IT" sz="1900" kern="1200" dirty="0" smtClean="0"/>
            <a:t>Criticità</a:t>
          </a:r>
          <a:endParaRPr lang="it-IT" sz="1900" kern="1200" dirty="0"/>
        </a:p>
      </dsp:txBody>
      <dsp:txXfrm>
        <a:off x="2568590" y="3098702"/>
        <a:ext cx="792173" cy="792173"/>
      </dsp:txXfrm>
    </dsp:sp>
    <dsp:sp modelId="{9245D157-2DD8-4849-BE6B-FB3BE4B4797A}">
      <dsp:nvSpPr>
        <dsp:cNvPr id="0" name=""/>
        <dsp:cNvSpPr/>
      </dsp:nvSpPr>
      <dsp:spPr>
        <a:xfrm>
          <a:off x="2056004" y="2018978"/>
          <a:ext cx="10018" cy="34009"/>
        </a:xfrm>
        <a:custGeom>
          <a:avLst/>
          <a:gdLst/>
          <a:ahLst/>
          <a:cxnLst/>
          <a:rect l="0" t="0" r="0" b="0"/>
          <a:pathLst>
            <a:path>
              <a:moveTo>
                <a:pt x="0" y="17004"/>
              </a:moveTo>
              <a:lnTo>
                <a:pt x="10018" y="170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a:off x="2060762" y="2035732"/>
        <a:ext cx="500" cy="500"/>
      </dsp:txXfrm>
    </dsp:sp>
    <dsp:sp modelId="{63D238AF-E529-42A8-997D-B7EEC510F973}">
      <dsp:nvSpPr>
        <dsp:cNvPr id="0" name=""/>
        <dsp:cNvSpPr/>
      </dsp:nvSpPr>
      <dsp:spPr>
        <a:xfrm>
          <a:off x="945718" y="1475831"/>
          <a:ext cx="1120303" cy="1120303"/>
        </a:xfrm>
        <a:prstGeom prst="ellipse">
          <a:avLst/>
        </a:prstGeom>
        <a:solidFill>
          <a:srgbClr val="66FF3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it-IT" sz="1900" kern="1200" dirty="0" smtClean="0">
              <a:solidFill>
                <a:schemeClr val="tx1"/>
              </a:solidFill>
            </a:rPr>
            <a:t>Criticità</a:t>
          </a:r>
          <a:endParaRPr lang="it-IT" sz="1900" kern="1200" dirty="0">
            <a:solidFill>
              <a:schemeClr val="tx1"/>
            </a:solidFill>
          </a:endParaRPr>
        </a:p>
      </dsp:txBody>
      <dsp:txXfrm>
        <a:off x="1109783" y="1639896"/>
        <a:ext cx="792173" cy="79217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081682-6C5E-41D3-911F-711C828AE176}">
      <dsp:nvSpPr>
        <dsp:cNvPr id="0" name=""/>
        <dsp:cNvSpPr/>
      </dsp:nvSpPr>
      <dsp:spPr>
        <a:xfrm>
          <a:off x="1284465" y="323863"/>
          <a:ext cx="574341" cy="638156"/>
        </a:xfrm>
        <a:prstGeom prst="ellipse">
          <a:avLst/>
        </a:prstGeom>
        <a:solidFill>
          <a:srgbClr val="99CC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it-IT" sz="1100" b="1" kern="1200" dirty="0" smtClean="0">
              <a:solidFill>
                <a:schemeClr val="tx1"/>
              </a:solidFill>
            </a:rPr>
            <a:t>CRITICITA’</a:t>
          </a:r>
          <a:endParaRPr lang="it-IT" sz="1100" b="1" kern="1200" dirty="0">
            <a:solidFill>
              <a:schemeClr val="tx1"/>
            </a:solidFill>
          </a:endParaRPr>
        </a:p>
      </dsp:txBody>
      <dsp:txXfrm>
        <a:off x="1368575" y="417319"/>
        <a:ext cx="406121" cy="451244"/>
      </dsp:txXfrm>
    </dsp:sp>
    <dsp:sp modelId="{2CB424A6-A8D5-4D3C-84B3-62C881A0C949}">
      <dsp:nvSpPr>
        <dsp:cNvPr id="0" name=""/>
        <dsp:cNvSpPr/>
      </dsp:nvSpPr>
      <dsp:spPr>
        <a:xfrm rot="5400000">
          <a:off x="1553951" y="331410"/>
          <a:ext cx="35368" cy="20274"/>
        </a:xfrm>
        <a:custGeom>
          <a:avLst/>
          <a:gdLst/>
          <a:ahLst/>
          <a:cxnLst/>
          <a:rect l="0" t="0" r="0" b="0"/>
          <a:pathLst>
            <a:path>
              <a:moveTo>
                <a:pt x="0" y="10137"/>
              </a:moveTo>
              <a:lnTo>
                <a:pt x="35368" y="1013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a:off x="1570751" y="340664"/>
        <a:ext cx="1768" cy="1768"/>
      </dsp:txXfrm>
    </dsp:sp>
    <dsp:sp modelId="{C2549E98-6332-43BA-96B4-71D7453FAAAF}">
      <dsp:nvSpPr>
        <dsp:cNvPr id="0" name=""/>
        <dsp:cNvSpPr/>
      </dsp:nvSpPr>
      <dsp:spPr>
        <a:xfrm>
          <a:off x="1394609" y="5179"/>
          <a:ext cx="354053" cy="354053"/>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it-IT" sz="600" kern="1200" dirty="0" smtClean="0"/>
            <a:t>Criticità</a:t>
          </a:r>
          <a:endParaRPr lang="it-IT" sz="600" kern="1200" dirty="0"/>
        </a:p>
      </dsp:txBody>
      <dsp:txXfrm>
        <a:off x="1446459" y="57029"/>
        <a:ext cx="250353" cy="250353"/>
      </dsp:txXfrm>
    </dsp:sp>
    <dsp:sp modelId="{A04A8549-732D-40A1-8C5F-1C2E550701FC}">
      <dsp:nvSpPr>
        <dsp:cNvPr id="0" name=""/>
        <dsp:cNvSpPr/>
      </dsp:nvSpPr>
      <dsp:spPr>
        <a:xfrm rot="10800000">
          <a:off x="1855345" y="632804"/>
          <a:ext cx="3461" cy="20274"/>
        </a:xfrm>
        <a:custGeom>
          <a:avLst/>
          <a:gdLst/>
          <a:ahLst/>
          <a:cxnLst/>
          <a:rect l="0" t="0" r="0" b="0"/>
          <a:pathLst>
            <a:path>
              <a:moveTo>
                <a:pt x="0" y="10137"/>
              </a:moveTo>
              <a:lnTo>
                <a:pt x="3461" y="1013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rot="10800000">
        <a:off x="1856989" y="642855"/>
        <a:ext cx="173" cy="173"/>
      </dsp:txXfrm>
    </dsp:sp>
    <dsp:sp modelId="{F3BDF5E0-F686-42B0-9CEA-1F76CEB7482B}">
      <dsp:nvSpPr>
        <dsp:cNvPr id="0" name=""/>
        <dsp:cNvSpPr/>
      </dsp:nvSpPr>
      <dsp:spPr>
        <a:xfrm>
          <a:off x="1855345" y="465915"/>
          <a:ext cx="354053" cy="354053"/>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it-IT" sz="600" kern="1200" dirty="0" smtClean="0"/>
            <a:t>Criticità</a:t>
          </a:r>
          <a:endParaRPr lang="it-IT" sz="600" kern="1200" dirty="0"/>
        </a:p>
      </dsp:txBody>
      <dsp:txXfrm>
        <a:off x="1907195" y="517765"/>
        <a:ext cx="250353" cy="250353"/>
      </dsp:txXfrm>
    </dsp:sp>
    <dsp:sp modelId="{C3012C12-F826-4A39-AFC5-9829648F0143}">
      <dsp:nvSpPr>
        <dsp:cNvPr id="0" name=""/>
        <dsp:cNvSpPr/>
      </dsp:nvSpPr>
      <dsp:spPr>
        <a:xfrm rot="16200000">
          <a:off x="1553951" y="934198"/>
          <a:ext cx="35368" cy="20274"/>
        </a:xfrm>
        <a:custGeom>
          <a:avLst/>
          <a:gdLst/>
          <a:ahLst/>
          <a:cxnLst/>
          <a:rect l="0" t="0" r="0" b="0"/>
          <a:pathLst>
            <a:path>
              <a:moveTo>
                <a:pt x="0" y="10137"/>
              </a:moveTo>
              <a:lnTo>
                <a:pt x="35368" y="1013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a:off x="1570751" y="943451"/>
        <a:ext cx="1768" cy="1768"/>
      </dsp:txXfrm>
    </dsp:sp>
    <dsp:sp modelId="{37B06ACA-68E3-4E78-B05D-59BF7377CF57}">
      <dsp:nvSpPr>
        <dsp:cNvPr id="0" name=""/>
        <dsp:cNvSpPr/>
      </dsp:nvSpPr>
      <dsp:spPr>
        <a:xfrm>
          <a:off x="1394609" y="926651"/>
          <a:ext cx="354053" cy="35405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it-IT" sz="600" kern="1200" dirty="0" smtClean="0"/>
            <a:t>Criticità</a:t>
          </a:r>
          <a:endParaRPr lang="it-IT" sz="600" kern="1200" dirty="0"/>
        </a:p>
      </dsp:txBody>
      <dsp:txXfrm>
        <a:off x="1446459" y="978501"/>
        <a:ext cx="250353" cy="250353"/>
      </dsp:txXfrm>
    </dsp:sp>
    <dsp:sp modelId="{9245D157-2DD8-4849-BE6B-FB3BE4B4797A}">
      <dsp:nvSpPr>
        <dsp:cNvPr id="0" name=""/>
        <dsp:cNvSpPr/>
      </dsp:nvSpPr>
      <dsp:spPr>
        <a:xfrm>
          <a:off x="1284465" y="632804"/>
          <a:ext cx="3461" cy="20274"/>
        </a:xfrm>
        <a:custGeom>
          <a:avLst/>
          <a:gdLst/>
          <a:ahLst/>
          <a:cxnLst/>
          <a:rect l="0" t="0" r="0" b="0"/>
          <a:pathLst>
            <a:path>
              <a:moveTo>
                <a:pt x="0" y="10137"/>
              </a:moveTo>
              <a:lnTo>
                <a:pt x="3461" y="1013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a:off x="1286109" y="642855"/>
        <a:ext cx="173" cy="173"/>
      </dsp:txXfrm>
    </dsp:sp>
    <dsp:sp modelId="{63D238AF-E529-42A8-997D-B7EEC510F973}">
      <dsp:nvSpPr>
        <dsp:cNvPr id="0" name=""/>
        <dsp:cNvSpPr/>
      </dsp:nvSpPr>
      <dsp:spPr>
        <a:xfrm>
          <a:off x="933873" y="465915"/>
          <a:ext cx="354053" cy="35405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it-IT" sz="600" kern="1200" dirty="0" smtClean="0"/>
            <a:t>Criticità</a:t>
          </a:r>
          <a:endParaRPr lang="it-IT" sz="600" kern="1200" dirty="0"/>
        </a:p>
      </dsp:txBody>
      <dsp:txXfrm>
        <a:off x="985723" y="517765"/>
        <a:ext cx="250353" cy="25035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47D926-18D6-4D67-B2BE-2E2D1D569536}">
      <dsp:nvSpPr>
        <dsp:cNvPr id="0" name=""/>
        <dsp:cNvSpPr/>
      </dsp:nvSpPr>
      <dsp:spPr>
        <a:xfrm>
          <a:off x="5082478" y="3470607"/>
          <a:ext cx="2521293" cy="1633226"/>
        </a:xfrm>
        <a:prstGeom prst="roundRect">
          <a:avLst>
            <a:gd name="adj" fmla="val 10000"/>
          </a:avLst>
        </a:prstGeom>
        <a:gradFill rotWithShape="0">
          <a:gsLst>
            <a:gs pos="0">
              <a:srgbClr val="009900">
                <a:alpha val="33000"/>
              </a:srgbClr>
            </a:gs>
            <a:gs pos="50000">
              <a:schemeClr val="accent1">
                <a:tint val="44500"/>
                <a:satMod val="160000"/>
              </a:schemeClr>
            </a:gs>
            <a:gs pos="100000">
              <a:schemeClr val="accent1">
                <a:tint val="23500"/>
                <a:satMod val="160000"/>
              </a:schemeClr>
            </a:gs>
          </a:gsLst>
          <a:lin ang="5400000" scaled="0"/>
        </a:gra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228600" lvl="1" indent="-228600" algn="l" defTabSz="933450">
            <a:lnSpc>
              <a:spcPct val="90000"/>
            </a:lnSpc>
            <a:spcBef>
              <a:spcPct val="0"/>
            </a:spcBef>
            <a:spcAft>
              <a:spcPct val="15000"/>
            </a:spcAft>
            <a:buChar char="••"/>
          </a:pPr>
          <a:r>
            <a:rPr lang="it-IT" sz="2100" kern="1200" dirty="0" smtClean="0"/>
            <a:t>DECIDERE</a:t>
          </a:r>
          <a:endParaRPr lang="it-IT" sz="2100" kern="1200" dirty="0"/>
        </a:p>
      </dsp:txBody>
      <dsp:txXfrm>
        <a:off x="5874743" y="3914790"/>
        <a:ext cx="1693151" cy="1153166"/>
      </dsp:txXfrm>
    </dsp:sp>
    <dsp:sp modelId="{AF364515-AE75-4522-94EB-E7F285D1AB79}">
      <dsp:nvSpPr>
        <dsp:cNvPr id="0" name=""/>
        <dsp:cNvSpPr/>
      </dsp:nvSpPr>
      <dsp:spPr>
        <a:xfrm>
          <a:off x="968787" y="3470607"/>
          <a:ext cx="2521293" cy="1633226"/>
        </a:xfrm>
        <a:prstGeom prst="roundRect">
          <a:avLst>
            <a:gd name="adj" fmla="val 10000"/>
          </a:avLst>
        </a:prstGeom>
        <a:gradFill rotWithShape="0">
          <a:gsLst>
            <a:gs pos="0">
              <a:srgbClr val="009900">
                <a:alpha val="33000"/>
              </a:srgbClr>
            </a:gs>
            <a:gs pos="50000">
              <a:schemeClr val="accent1">
                <a:tint val="44500"/>
                <a:satMod val="160000"/>
              </a:schemeClr>
            </a:gs>
            <a:gs pos="100000">
              <a:schemeClr val="accent1">
                <a:tint val="23500"/>
                <a:satMod val="160000"/>
              </a:schemeClr>
            </a:gs>
          </a:gsLst>
          <a:lin ang="5400000" scaled="0"/>
        </a:gra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228600" lvl="1" indent="-228600" algn="l" defTabSz="933450">
            <a:lnSpc>
              <a:spcPct val="90000"/>
            </a:lnSpc>
            <a:spcBef>
              <a:spcPct val="0"/>
            </a:spcBef>
            <a:spcAft>
              <a:spcPct val="15000"/>
            </a:spcAft>
            <a:buChar char="••"/>
          </a:pPr>
          <a:r>
            <a:rPr lang="it-IT" sz="2100" kern="1200" dirty="0" smtClean="0"/>
            <a:t>DECIDERE</a:t>
          </a:r>
          <a:endParaRPr lang="it-IT" sz="2100" kern="1200" dirty="0"/>
        </a:p>
      </dsp:txBody>
      <dsp:txXfrm>
        <a:off x="1004664" y="3914790"/>
        <a:ext cx="1693151" cy="1153166"/>
      </dsp:txXfrm>
    </dsp:sp>
    <dsp:sp modelId="{C6B0E74E-00E3-47F8-8345-03B7EF22129A}">
      <dsp:nvSpPr>
        <dsp:cNvPr id="0" name=""/>
        <dsp:cNvSpPr/>
      </dsp:nvSpPr>
      <dsp:spPr>
        <a:xfrm>
          <a:off x="5072090" y="0"/>
          <a:ext cx="2521293" cy="1633226"/>
        </a:xfrm>
        <a:prstGeom prst="roundRect">
          <a:avLst>
            <a:gd name="adj" fmla="val 10000"/>
          </a:avLst>
        </a:prstGeom>
        <a:gradFill rotWithShape="0">
          <a:gsLst>
            <a:gs pos="0">
              <a:srgbClr val="003300">
                <a:alpha val="22000"/>
              </a:srgbClr>
            </a:gs>
            <a:gs pos="50000">
              <a:schemeClr val="accent1">
                <a:tint val="44500"/>
                <a:satMod val="160000"/>
              </a:schemeClr>
            </a:gs>
            <a:gs pos="100000">
              <a:schemeClr val="accent1">
                <a:tint val="23500"/>
                <a:satMod val="160000"/>
              </a:schemeClr>
            </a:gs>
          </a:gsLst>
          <a:lin ang="5400000" scaled="0"/>
        </a:gra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228600" lvl="1" indent="-228600" algn="l" defTabSz="933450">
            <a:lnSpc>
              <a:spcPct val="90000"/>
            </a:lnSpc>
            <a:spcBef>
              <a:spcPct val="0"/>
            </a:spcBef>
            <a:spcAft>
              <a:spcPct val="15000"/>
            </a:spcAft>
            <a:buChar char="••"/>
          </a:pPr>
          <a:r>
            <a:rPr lang="it-IT" sz="2100" kern="1200" dirty="0" smtClean="0"/>
            <a:t>ANALISI DEI DATI</a:t>
          </a:r>
          <a:endParaRPr lang="it-IT" sz="2100" kern="1200" dirty="0"/>
        </a:p>
        <a:p>
          <a:pPr marL="228600" lvl="1" indent="-228600" algn="l" defTabSz="933450">
            <a:lnSpc>
              <a:spcPct val="90000"/>
            </a:lnSpc>
            <a:spcBef>
              <a:spcPct val="0"/>
            </a:spcBef>
            <a:spcAft>
              <a:spcPct val="15000"/>
            </a:spcAft>
            <a:buChar char="••"/>
          </a:pPr>
          <a:endParaRPr lang="it-IT" sz="2100" kern="1200" dirty="0"/>
        </a:p>
      </dsp:txBody>
      <dsp:txXfrm>
        <a:off x="5864355" y="35877"/>
        <a:ext cx="1693151" cy="1153166"/>
      </dsp:txXfrm>
    </dsp:sp>
    <dsp:sp modelId="{005ABCBD-7EAD-48B8-86FC-71451C342FA1}">
      <dsp:nvSpPr>
        <dsp:cNvPr id="0" name=""/>
        <dsp:cNvSpPr/>
      </dsp:nvSpPr>
      <dsp:spPr>
        <a:xfrm>
          <a:off x="968787" y="0"/>
          <a:ext cx="2521293" cy="1633226"/>
        </a:xfrm>
        <a:prstGeom prst="roundRect">
          <a:avLst>
            <a:gd name="adj" fmla="val 10000"/>
          </a:avLst>
        </a:prstGeom>
        <a:gradFill rotWithShape="0">
          <a:gsLst>
            <a:gs pos="0">
              <a:srgbClr val="009900">
                <a:alpha val="34000"/>
              </a:srgbClr>
            </a:gs>
            <a:gs pos="50000">
              <a:schemeClr val="accent1">
                <a:tint val="44500"/>
                <a:satMod val="160000"/>
              </a:schemeClr>
            </a:gs>
            <a:gs pos="100000">
              <a:schemeClr val="accent1">
                <a:tint val="23500"/>
                <a:satMod val="160000"/>
              </a:schemeClr>
            </a:gs>
          </a:gsLst>
          <a:lin ang="5400000" scaled="0"/>
        </a:gra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228600" lvl="1" indent="-228600" algn="l" defTabSz="889000">
            <a:lnSpc>
              <a:spcPct val="90000"/>
            </a:lnSpc>
            <a:spcBef>
              <a:spcPct val="0"/>
            </a:spcBef>
            <a:spcAft>
              <a:spcPct val="15000"/>
            </a:spcAft>
            <a:buChar char="••"/>
          </a:pPr>
          <a:r>
            <a:rPr lang="it-IT" sz="2000" kern="1200" dirty="0" smtClean="0"/>
            <a:t>ANALISI DEI DATI</a:t>
          </a:r>
          <a:endParaRPr lang="it-IT" sz="2000" kern="1200" dirty="0"/>
        </a:p>
      </dsp:txBody>
      <dsp:txXfrm>
        <a:off x="1004664" y="35877"/>
        <a:ext cx="1693151" cy="1153166"/>
      </dsp:txXfrm>
    </dsp:sp>
    <dsp:sp modelId="{0012ED14-7585-44FB-B098-E0B2F7A2C530}">
      <dsp:nvSpPr>
        <dsp:cNvPr id="0" name=""/>
        <dsp:cNvSpPr/>
      </dsp:nvSpPr>
      <dsp:spPr>
        <a:xfrm>
          <a:off x="2025281" y="290918"/>
          <a:ext cx="2209960" cy="2209960"/>
        </a:xfrm>
        <a:prstGeom prst="pieWedge">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it-IT" sz="2000" b="1" kern="1200" dirty="0" smtClean="0">
              <a:solidFill>
                <a:schemeClr val="tx1"/>
              </a:solidFill>
            </a:rPr>
            <a:t>PUNTI  </a:t>
          </a:r>
          <a:r>
            <a:rPr lang="it-IT" sz="2000" b="1" kern="1200" dirty="0" err="1" smtClean="0">
              <a:solidFill>
                <a:schemeClr val="tx1"/>
              </a:solidFill>
            </a:rPr>
            <a:t>DI</a:t>
          </a:r>
          <a:r>
            <a:rPr lang="it-IT" sz="2000" b="1" kern="1200" dirty="0" smtClean="0">
              <a:solidFill>
                <a:schemeClr val="tx1"/>
              </a:solidFill>
            </a:rPr>
            <a:t> DEBOLEZZA</a:t>
          </a:r>
          <a:endParaRPr lang="it-IT" sz="2000" b="1" kern="1200" dirty="0">
            <a:solidFill>
              <a:schemeClr val="tx1"/>
            </a:solidFill>
          </a:endParaRPr>
        </a:p>
      </dsp:txBody>
      <dsp:txXfrm>
        <a:off x="2672563" y="938200"/>
        <a:ext cx="1562678" cy="1562678"/>
      </dsp:txXfrm>
    </dsp:sp>
    <dsp:sp modelId="{3FCB075B-6763-4728-A19B-C734550562F6}">
      <dsp:nvSpPr>
        <dsp:cNvPr id="0" name=""/>
        <dsp:cNvSpPr/>
      </dsp:nvSpPr>
      <dsp:spPr>
        <a:xfrm rot="5400000">
          <a:off x="4337318" y="290918"/>
          <a:ext cx="2209960" cy="2209960"/>
        </a:xfrm>
        <a:prstGeom prst="pieWedge">
          <a:avLst/>
        </a:prstGeom>
        <a:solidFill>
          <a:srgbClr val="0066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it-IT" sz="2000" b="1" kern="1200" dirty="0" smtClean="0">
              <a:solidFill>
                <a:schemeClr val="tx1"/>
              </a:solidFill>
            </a:rPr>
            <a:t>PUNTI </a:t>
          </a:r>
          <a:r>
            <a:rPr lang="it-IT" sz="2000" b="1" kern="1200" dirty="0" err="1" smtClean="0">
              <a:solidFill>
                <a:schemeClr val="tx1"/>
              </a:solidFill>
            </a:rPr>
            <a:t>DI</a:t>
          </a:r>
          <a:r>
            <a:rPr lang="it-IT" sz="2000" b="1" kern="1200" dirty="0" smtClean="0">
              <a:solidFill>
                <a:schemeClr val="tx1"/>
              </a:solidFill>
            </a:rPr>
            <a:t> FORZA</a:t>
          </a:r>
          <a:endParaRPr lang="it-IT" sz="2000" b="1" kern="1200" dirty="0">
            <a:solidFill>
              <a:schemeClr val="tx1"/>
            </a:solidFill>
          </a:endParaRPr>
        </a:p>
      </dsp:txBody>
      <dsp:txXfrm rot="-5400000">
        <a:off x="4337318" y="938200"/>
        <a:ext cx="1562678" cy="1562678"/>
      </dsp:txXfrm>
    </dsp:sp>
    <dsp:sp modelId="{93D2D827-ADA0-4715-AD90-7FACB1742E88}">
      <dsp:nvSpPr>
        <dsp:cNvPr id="0" name=""/>
        <dsp:cNvSpPr/>
      </dsp:nvSpPr>
      <dsp:spPr>
        <a:xfrm rot="10800000">
          <a:off x="4337318" y="2602955"/>
          <a:ext cx="2209960" cy="2209960"/>
        </a:xfrm>
        <a:prstGeom prst="pieWedge">
          <a:avLst/>
        </a:prstGeom>
        <a:solidFill>
          <a:schemeClr val="accent5">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it-IT" sz="2000" b="1" kern="1200" dirty="0" smtClean="0">
              <a:solidFill>
                <a:schemeClr val="tx1"/>
              </a:solidFill>
            </a:rPr>
            <a:t>RISCHI</a:t>
          </a:r>
          <a:endParaRPr lang="it-IT" sz="2000" b="1" kern="1200" dirty="0">
            <a:solidFill>
              <a:schemeClr val="tx1"/>
            </a:solidFill>
          </a:endParaRPr>
        </a:p>
      </dsp:txBody>
      <dsp:txXfrm rot="10800000">
        <a:off x="4337318" y="2602955"/>
        <a:ext cx="1562678" cy="1562678"/>
      </dsp:txXfrm>
    </dsp:sp>
    <dsp:sp modelId="{86E805E5-209B-4D1F-BE2C-3A5C9199FC2A}">
      <dsp:nvSpPr>
        <dsp:cNvPr id="0" name=""/>
        <dsp:cNvSpPr/>
      </dsp:nvSpPr>
      <dsp:spPr>
        <a:xfrm rot="16200000">
          <a:off x="2025281" y="2577938"/>
          <a:ext cx="2209960" cy="2259993"/>
        </a:xfrm>
        <a:prstGeom prst="pieWedge">
          <a:avLst/>
        </a:prstGeom>
        <a:solidFill>
          <a:srgbClr val="FF0000">
            <a:alpha val="66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it-IT" sz="1600" b="1" kern="1200" dirty="0" smtClean="0">
              <a:solidFill>
                <a:schemeClr val="tx1"/>
              </a:solidFill>
            </a:rPr>
            <a:t>OPPORTUNITA’</a:t>
          </a:r>
          <a:endParaRPr lang="it-IT" sz="1600" b="1" kern="1200" dirty="0">
            <a:solidFill>
              <a:schemeClr val="tx1"/>
            </a:solidFill>
          </a:endParaRPr>
        </a:p>
      </dsp:txBody>
      <dsp:txXfrm rot="5400000">
        <a:off x="2662202" y="2602955"/>
        <a:ext cx="1598056" cy="1562678"/>
      </dsp:txXfrm>
    </dsp:sp>
    <dsp:sp modelId="{C468A4CF-927F-4D5B-8E00-F904B21E1B4F}">
      <dsp:nvSpPr>
        <dsp:cNvPr id="0" name=""/>
        <dsp:cNvSpPr/>
      </dsp:nvSpPr>
      <dsp:spPr>
        <a:xfrm>
          <a:off x="3904768" y="2092571"/>
          <a:ext cx="763023" cy="663498"/>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45D3886-24B8-41CF-93C7-696311E03091}">
      <dsp:nvSpPr>
        <dsp:cNvPr id="0" name=""/>
        <dsp:cNvSpPr/>
      </dsp:nvSpPr>
      <dsp:spPr>
        <a:xfrm rot="10800000">
          <a:off x="3904768" y="2347763"/>
          <a:ext cx="763023" cy="663498"/>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A39407-5F22-4AA5-8743-7F256AB280A9}">
      <dsp:nvSpPr>
        <dsp:cNvPr id="0" name=""/>
        <dsp:cNvSpPr/>
      </dsp:nvSpPr>
      <dsp:spPr>
        <a:xfrm>
          <a:off x="0" y="0"/>
          <a:ext cx="8572528" cy="1628786"/>
        </a:xfrm>
        <a:prstGeom prst="rect">
          <a:avLst/>
        </a:prstGeom>
        <a:solidFill>
          <a:schemeClr val="tx2">
            <a:lumMod val="20000"/>
            <a:lumOff val="80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it-IT" sz="2800" kern="1200" dirty="0" smtClean="0">
              <a:solidFill>
                <a:schemeClr val="tx1"/>
              </a:solidFill>
            </a:rPr>
            <a:t>Le priorità sono state scelte in base all’efficacia e alla fattibilità?</a:t>
          </a:r>
          <a:endParaRPr lang="it-IT" sz="2800" kern="1200" dirty="0">
            <a:solidFill>
              <a:schemeClr val="tx1"/>
            </a:solidFill>
          </a:endParaRPr>
        </a:p>
      </dsp:txBody>
      <dsp:txXfrm>
        <a:off x="0" y="0"/>
        <a:ext cx="8572528" cy="1628786"/>
      </dsp:txXfrm>
    </dsp:sp>
    <dsp:sp modelId="{41B5EFB2-E3F9-4FE9-BAE7-2D904DE69912}">
      <dsp:nvSpPr>
        <dsp:cNvPr id="0" name=""/>
        <dsp:cNvSpPr/>
      </dsp:nvSpPr>
      <dsp:spPr>
        <a:xfrm>
          <a:off x="0" y="1628786"/>
          <a:ext cx="2143132" cy="3420451"/>
        </a:xfrm>
        <a:prstGeom prst="rect">
          <a:avLst/>
        </a:prstGeom>
        <a:solidFill>
          <a:schemeClr val="bg2">
            <a:lumMod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it-IT" sz="2400" kern="1200" dirty="0" smtClean="0">
              <a:solidFill>
                <a:schemeClr val="tx1"/>
              </a:solidFill>
            </a:rPr>
            <a:t>1) Alcune evidenze di definizione delle priorità  delle azioni di miglioramento, ma i criteri non sono chiari o coerenti</a:t>
          </a:r>
          <a:endParaRPr lang="it-IT" sz="2400" kern="1200" dirty="0">
            <a:solidFill>
              <a:schemeClr val="tx1"/>
            </a:solidFill>
          </a:endParaRPr>
        </a:p>
      </dsp:txBody>
      <dsp:txXfrm>
        <a:off x="0" y="1628786"/>
        <a:ext cx="2143132" cy="3420451"/>
      </dsp:txXfrm>
    </dsp:sp>
    <dsp:sp modelId="{88C17565-03AA-4A31-8004-53EF8A910389}">
      <dsp:nvSpPr>
        <dsp:cNvPr id="0" name=""/>
        <dsp:cNvSpPr/>
      </dsp:nvSpPr>
      <dsp:spPr>
        <a:xfrm>
          <a:off x="2143132" y="1628786"/>
          <a:ext cx="2143132" cy="3420451"/>
        </a:xfrm>
        <a:prstGeom prst="rect">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it-IT" sz="2400" kern="1200" dirty="0" smtClean="0">
              <a:solidFill>
                <a:schemeClr val="tx1"/>
              </a:solidFill>
            </a:rPr>
            <a:t>2) Buone evidenze di definizione delle priorità  delle azioni di miglioramento sulla base di criteri definiti e coerenti </a:t>
          </a:r>
          <a:endParaRPr lang="it-IT" sz="2400" kern="1200" dirty="0">
            <a:solidFill>
              <a:schemeClr val="tx1"/>
            </a:solidFill>
          </a:endParaRPr>
        </a:p>
      </dsp:txBody>
      <dsp:txXfrm>
        <a:off x="2143132" y="1628786"/>
        <a:ext cx="2143132" cy="3420451"/>
      </dsp:txXfrm>
    </dsp:sp>
    <dsp:sp modelId="{59D9870D-D305-485F-9848-58871518461F}">
      <dsp:nvSpPr>
        <dsp:cNvPr id="0" name=""/>
        <dsp:cNvSpPr/>
      </dsp:nvSpPr>
      <dsp:spPr>
        <a:xfrm>
          <a:off x="4286264" y="1628786"/>
          <a:ext cx="2143132" cy="3420451"/>
        </a:xfrm>
        <a:prstGeom prst="rect">
          <a:avLst/>
        </a:prstGeom>
        <a:solidFill>
          <a:schemeClr val="accent6">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it-IT" sz="2000" kern="1200" dirty="0" smtClean="0">
              <a:solidFill>
                <a:schemeClr val="tx1"/>
              </a:solidFill>
            </a:rPr>
            <a:t>3) Chiare evidenze di definizione delle priorità delle azioni di miglioramento sulla base di criteri definiti e coerenti. I criteri sono documentati, con lo studio dell’impatto e la fattibilità  </a:t>
          </a:r>
          <a:endParaRPr lang="it-IT" sz="2000" kern="1200" dirty="0">
            <a:solidFill>
              <a:schemeClr val="tx1"/>
            </a:solidFill>
          </a:endParaRPr>
        </a:p>
      </dsp:txBody>
      <dsp:txXfrm>
        <a:off x="4286264" y="1628786"/>
        <a:ext cx="2143132" cy="3420451"/>
      </dsp:txXfrm>
    </dsp:sp>
    <dsp:sp modelId="{08C834C3-F25B-45C8-A3D8-02F0E138D7F4}">
      <dsp:nvSpPr>
        <dsp:cNvPr id="0" name=""/>
        <dsp:cNvSpPr/>
      </dsp:nvSpPr>
      <dsp:spPr>
        <a:xfrm>
          <a:off x="6429396" y="1628786"/>
          <a:ext cx="2143132" cy="3420451"/>
        </a:xfrm>
        <a:prstGeom prst="rect">
          <a:avLst/>
        </a:prstGeom>
        <a:solidFill>
          <a:schemeClr val="accent4">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it-IT" sz="2000" kern="1200" dirty="0" smtClean="0">
              <a:solidFill>
                <a:schemeClr val="tx1"/>
              </a:solidFill>
            </a:rPr>
            <a:t>4) Forti evidenze di definizione delle </a:t>
          </a:r>
          <a:r>
            <a:rPr lang="it-IT" sz="2000" kern="1200" dirty="0" err="1" smtClean="0">
              <a:solidFill>
                <a:schemeClr val="tx1"/>
              </a:solidFill>
            </a:rPr>
            <a:t>priorità…</a:t>
          </a:r>
          <a:r>
            <a:rPr lang="it-IT" sz="2000" kern="1200" dirty="0" smtClean="0">
              <a:solidFill>
                <a:schemeClr val="tx1"/>
              </a:solidFill>
            </a:rPr>
            <a:t>.I criteri sono documentati , l’impatto sulla strategia e sugli </a:t>
          </a:r>
          <a:r>
            <a:rPr lang="it-IT" sz="2000" kern="1200" dirty="0" err="1" smtClean="0">
              <a:solidFill>
                <a:schemeClr val="tx1"/>
              </a:solidFill>
            </a:rPr>
            <a:t>obiettividell</a:t>
          </a:r>
          <a:r>
            <a:rPr lang="it-IT" sz="2000" kern="1200" dirty="0" smtClean="0">
              <a:solidFill>
                <a:schemeClr val="tx1"/>
              </a:solidFill>
            </a:rPr>
            <a:t>’organizzazione e la fattibilità delle azioni sono quantizzati</a:t>
          </a:r>
          <a:endParaRPr lang="it-IT" sz="2000" kern="1200" dirty="0">
            <a:solidFill>
              <a:schemeClr val="tx1"/>
            </a:solidFill>
          </a:endParaRPr>
        </a:p>
      </dsp:txBody>
      <dsp:txXfrm>
        <a:off x="6429396" y="1628786"/>
        <a:ext cx="2143132" cy="3420451"/>
      </dsp:txXfrm>
    </dsp:sp>
    <dsp:sp modelId="{4A22AC6C-EF65-49C3-A86B-15840BB06096}">
      <dsp:nvSpPr>
        <dsp:cNvPr id="0" name=""/>
        <dsp:cNvSpPr/>
      </dsp:nvSpPr>
      <dsp:spPr>
        <a:xfrm>
          <a:off x="0" y="5049237"/>
          <a:ext cx="8572528" cy="38005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A39407-5F22-4AA5-8743-7F256AB280A9}">
      <dsp:nvSpPr>
        <dsp:cNvPr id="0" name=""/>
        <dsp:cNvSpPr/>
      </dsp:nvSpPr>
      <dsp:spPr>
        <a:xfrm>
          <a:off x="0" y="0"/>
          <a:ext cx="8715435" cy="1950250"/>
        </a:xfrm>
        <a:prstGeom prst="rect">
          <a:avLst/>
        </a:prstGeom>
        <a:solidFill>
          <a:srgbClr val="92D050">
            <a:alpha val="30000"/>
          </a:srgb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it-IT" sz="2800" kern="1200" dirty="0" smtClean="0">
              <a:solidFill>
                <a:schemeClr val="tx1"/>
              </a:solidFill>
            </a:rPr>
            <a:t>E’ stato integrato il piano di azioni del miglioramento nella pianificazione strategica della scuola?</a:t>
          </a:r>
          <a:endParaRPr lang="it-IT" sz="2800" kern="1200" dirty="0">
            <a:solidFill>
              <a:schemeClr val="tx1"/>
            </a:solidFill>
          </a:endParaRPr>
        </a:p>
      </dsp:txBody>
      <dsp:txXfrm>
        <a:off x="0" y="0"/>
        <a:ext cx="8715435" cy="1950250"/>
      </dsp:txXfrm>
    </dsp:sp>
    <dsp:sp modelId="{41B5EFB2-E3F9-4FE9-BAE7-2D904DE69912}">
      <dsp:nvSpPr>
        <dsp:cNvPr id="0" name=""/>
        <dsp:cNvSpPr/>
      </dsp:nvSpPr>
      <dsp:spPr>
        <a:xfrm>
          <a:off x="0" y="1950250"/>
          <a:ext cx="2178859" cy="4095525"/>
        </a:xfrm>
        <a:prstGeom prst="rect">
          <a:avLst/>
        </a:prstGeom>
        <a:solidFill>
          <a:schemeClr val="accent3">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it-IT" sz="2400" kern="1200" dirty="0" smtClean="0">
              <a:solidFill>
                <a:schemeClr val="tx1"/>
              </a:solidFill>
            </a:rPr>
            <a:t>1) Nessuna evidenza di correlazione tra il piano di azioni e la pianificazione strategica dell’organizzazione</a:t>
          </a:r>
          <a:endParaRPr lang="it-IT" sz="2400" kern="1200" dirty="0">
            <a:solidFill>
              <a:schemeClr val="tx1"/>
            </a:solidFill>
          </a:endParaRPr>
        </a:p>
      </dsp:txBody>
      <dsp:txXfrm>
        <a:off x="0" y="1950250"/>
        <a:ext cx="2178859" cy="4095525"/>
      </dsp:txXfrm>
    </dsp:sp>
    <dsp:sp modelId="{88C17565-03AA-4A31-8004-53EF8A910389}">
      <dsp:nvSpPr>
        <dsp:cNvPr id="0" name=""/>
        <dsp:cNvSpPr/>
      </dsp:nvSpPr>
      <dsp:spPr>
        <a:xfrm>
          <a:off x="2178858" y="1950250"/>
          <a:ext cx="2178859" cy="4095525"/>
        </a:xfrm>
        <a:prstGeom prst="rect">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it-IT" sz="2400" kern="1200" dirty="0" smtClean="0">
              <a:solidFill>
                <a:schemeClr val="tx1"/>
              </a:solidFill>
            </a:rPr>
            <a:t>2)Alcune evidenze di integrazione del piano, ma limitatamente alla pianificazione dei tempi e delle risorse  </a:t>
          </a:r>
          <a:endParaRPr lang="it-IT" sz="2400" kern="1200" dirty="0">
            <a:solidFill>
              <a:schemeClr val="tx1"/>
            </a:solidFill>
          </a:endParaRPr>
        </a:p>
      </dsp:txBody>
      <dsp:txXfrm>
        <a:off x="2178858" y="1950250"/>
        <a:ext cx="2178859" cy="4095525"/>
      </dsp:txXfrm>
    </dsp:sp>
    <dsp:sp modelId="{59D9870D-D305-485F-9848-58871518461F}">
      <dsp:nvSpPr>
        <dsp:cNvPr id="0" name=""/>
        <dsp:cNvSpPr/>
      </dsp:nvSpPr>
      <dsp:spPr>
        <a:xfrm>
          <a:off x="4357718" y="1950250"/>
          <a:ext cx="2178859" cy="4095525"/>
        </a:xfrm>
        <a:prstGeom prst="rect">
          <a:avLst/>
        </a:prstGeom>
        <a:solidFill>
          <a:schemeClr val="accent6">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it-IT" sz="2000" kern="1200" dirty="0" smtClean="0">
              <a:solidFill>
                <a:schemeClr val="tx1"/>
              </a:solidFill>
            </a:rPr>
            <a:t>3) </a:t>
          </a:r>
          <a:r>
            <a:rPr lang="it-IT" sz="2400" kern="1200" dirty="0" smtClean="0">
              <a:solidFill>
                <a:schemeClr val="tx1"/>
              </a:solidFill>
            </a:rPr>
            <a:t>Buone evidenze di integrazione del piano di azioni nel piano strategico, con la programmazione dei tempi, risorse e impatto delle azioni sugli obiettivi strategici </a:t>
          </a:r>
          <a:endParaRPr lang="it-IT" sz="2400" kern="1200" dirty="0">
            <a:solidFill>
              <a:schemeClr val="tx1"/>
            </a:solidFill>
          </a:endParaRPr>
        </a:p>
      </dsp:txBody>
      <dsp:txXfrm>
        <a:off x="4357718" y="1950250"/>
        <a:ext cx="2178859" cy="4095525"/>
      </dsp:txXfrm>
    </dsp:sp>
    <dsp:sp modelId="{08C834C3-F25B-45C8-A3D8-02F0E138D7F4}">
      <dsp:nvSpPr>
        <dsp:cNvPr id="0" name=""/>
        <dsp:cNvSpPr/>
      </dsp:nvSpPr>
      <dsp:spPr>
        <a:xfrm>
          <a:off x="6536577" y="1950250"/>
          <a:ext cx="2178859" cy="4095525"/>
        </a:xfrm>
        <a:prstGeom prst="rect">
          <a:avLst/>
        </a:prstGeom>
        <a:solidFill>
          <a:schemeClr val="accent4">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it-IT" sz="2400" kern="1200" dirty="0" smtClean="0">
              <a:solidFill>
                <a:schemeClr val="tx1"/>
              </a:solidFill>
            </a:rPr>
            <a:t>4)Forti evidenze di integrazione del </a:t>
          </a:r>
          <a:r>
            <a:rPr lang="it-IT" sz="2400" kern="1200" dirty="0" err="1" smtClean="0">
              <a:solidFill>
                <a:schemeClr val="tx1"/>
              </a:solidFill>
            </a:rPr>
            <a:t>pianocon</a:t>
          </a:r>
          <a:r>
            <a:rPr lang="it-IT" sz="2400" kern="1200" dirty="0" smtClean="0">
              <a:solidFill>
                <a:schemeClr val="tx1"/>
              </a:solidFill>
            </a:rPr>
            <a:t> programmazione di tempi, risorse, impatto. L’attività sono state formalizzate come parte integrante della pianificazione e controllo …..</a:t>
          </a:r>
          <a:endParaRPr lang="it-IT" sz="2400" kern="1200" dirty="0">
            <a:solidFill>
              <a:schemeClr val="tx1"/>
            </a:solidFill>
          </a:endParaRPr>
        </a:p>
      </dsp:txBody>
      <dsp:txXfrm>
        <a:off x="6536577" y="1950250"/>
        <a:ext cx="2178859" cy="4095525"/>
      </dsp:txXfrm>
    </dsp:sp>
    <dsp:sp modelId="{4A22AC6C-EF65-49C3-A86B-15840BB06096}">
      <dsp:nvSpPr>
        <dsp:cNvPr id="0" name=""/>
        <dsp:cNvSpPr/>
      </dsp:nvSpPr>
      <dsp:spPr>
        <a:xfrm>
          <a:off x="0" y="6045775"/>
          <a:ext cx="8715435" cy="455058"/>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8.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FBC697-4271-420D-BD63-773529A7129E}" type="datetimeFigureOut">
              <a:rPr lang="it-IT" smtClean="0"/>
              <a:pPr/>
              <a:t>03/06/2015</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CA7AC4-BAAF-4013-A80B-B18129D0DBEF}" type="slidenum">
              <a:rPr lang="it-IT" smtClean="0"/>
              <a:pPr/>
              <a:t>‹N›</a:t>
            </a:fld>
            <a:endParaRPr lang="it-IT"/>
          </a:p>
        </p:txBody>
      </p:sp>
    </p:spTree>
    <p:extLst>
      <p:ext uri="{BB962C8B-B14F-4D97-AF65-F5344CB8AC3E}">
        <p14:creationId xmlns:p14="http://schemas.microsoft.com/office/powerpoint/2010/main" val="30420459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x</a:t>
            </a:r>
            <a:endParaRPr lang="it-IT" dirty="0"/>
          </a:p>
        </p:txBody>
      </p:sp>
      <p:sp>
        <p:nvSpPr>
          <p:cNvPr id="4" name="Segnaposto numero diapositiva 3"/>
          <p:cNvSpPr>
            <a:spLocks noGrp="1"/>
          </p:cNvSpPr>
          <p:nvPr>
            <p:ph type="sldNum" sz="quarter" idx="10"/>
          </p:nvPr>
        </p:nvSpPr>
        <p:spPr/>
        <p:txBody>
          <a:bodyPr/>
          <a:lstStyle/>
          <a:p>
            <a:fld id="{81CA7AC4-BAAF-4013-A80B-B18129D0DBEF}" type="slidenum">
              <a:rPr lang="it-IT" smtClean="0"/>
              <a:pPr/>
              <a:t>1</a:t>
            </a:fld>
            <a:endParaRPr lang="it-IT"/>
          </a:p>
        </p:txBody>
      </p:sp>
    </p:spTree>
    <p:extLst>
      <p:ext uri="{BB962C8B-B14F-4D97-AF65-F5344CB8AC3E}">
        <p14:creationId xmlns:p14="http://schemas.microsoft.com/office/powerpoint/2010/main" val="11828198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81CA7AC4-BAAF-4013-A80B-B18129D0DBEF}" type="slidenum">
              <a:rPr lang="it-IT" smtClean="0"/>
              <a:pPr/>
              <a:t>3</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il procedimento di valutazione delle istituzioni scolastiche si sviluppa, in modo da valorizzare il ruolo delle scuole nel processo di autovalutazione, sulla base dei protocolli di valutazione e delle scadenze temporali stabilite dalla conferenza di cui all'articolo 2</a:t>
            </a:r>
            <a:endParaRPr lang="it-IT" dirty="0"/>
          </a:p>
        </p:txBody>
      </p:sp>
      <p:sp>
        <p:nvSpPr>
          <p:cNvPr id="4" name="Segnaposto numero diapositiva 3"/>
          <p:cNvSpPr>
            <a:spLocks noGrp="1"/>
          </p:cNvSpPr>
          <p:nvPr>
            <p:ph type="sldNum" sz="quarter" idx="10"/>
          </p:nvPr>
        </p:nvSpPr>
        <p:spPr/>
        <p:txBody>
          <a:bodyPr/>
          <a:lstStyle/>
          <a:p>
            <a:fld id="{81CA7AC4-BAAF-4013-A80B-B18129D0DBEF}" type="slidenum">
              <a:rPr lang="it-IT" smtClean="0"/>
              <a:pPr/>
              <a:t>4</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composta dal presidente dell'Istituto, che la presiede, dal presidente dell'Indire e dal dirigente tecnico </a:t>
            </a:r>
            <a:endParaRPr lang="it-IT" dirty="0"/>
          </a:p>
        </p:txBody>
      </p:sp>
      <p:sp>
        <p:nvSpPr>
          <p:cNvPr id="4" name="Segnaposto numero diapositiva 3"/>
          <p:cNvSpPr>
            <a:spLocks noGrp="1"/>
          </p:cNvSpPr>
          <p:nvPr>
            <p:ph type="sldNum" sz="quarter" idx="10"/>
          </p:nvPr>
        </p:nvSpPr>
        <p:spPr/>
        <p:txBody>
          <a:bodyPr/>
          <a:lstStyle/>
          <a:p>
            <a:fld id="{81CA7AC4-BAAF-4013-A80B-B18129D0DBEF}" type="slidenum">
              <a:rPr lang="it-IT" smtClean="0"/>
              <a:pPr/>
              <a:t>7</a:t>
            </a:fld>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81CA7AC4-BAAF-4013-A80B-B18129D0DBEF}" type="slidenum">
              <a:rPr lang="it-IT" smtClean="0"/>
              <a:pPr/>
              <a:t>12</a:t>
            </a:fld>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81CA7AC4-BAAF-4013-A80B-B18129D0DBEF}" type="slidenum">
              <a:rPr lang="it-IT" smtClean="0"/>
              <a:pPr/>
              <a:t>13</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1A7CE2B9-214B-4294-94E4-5FAB9D068710}" type="datetime1">
              <a:rPr lang="it-IT" smtClean="0">
                <a:solidFill>
                  <a:prstClr val="black">
                    <a:tint val="75000"/>
                  </a:prstClr>
                </a:solidFill>
              </a:rPr>
              <a:pPr/>
              <a:t>03/06/2015</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r>
              <a:rPr lang="it-IT" smtClean="0">
                <a:solidFill>
                  <a:prstClr val="black">
                    <a:tint val="75000"/>
                  </a:prstClr>
                </a:solidFill>
              </a:rPr>
              <a:t>Roma 19 febbraio 2015                                   </a:t>
            </a:r>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3537B28A-60AE-45DC-A3F5-A1AA538F0C66}"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619594042"/>
      </p:ext>
    </p:extLst>
  </p:cSld>
  <p:clrMapOvr>
    <a:masterClrMapping/>
  </p:clrMapOvr>
  <p:transition spd="slow">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5A04CE0-5D8E-45FA-AED6-D0D855119447}" type="datetime1">
              <a:rPr lang="it-IT" smtClean="0">
                <a:solidFill>
                  <a:prstClr val="black">
                    <a:tint val="75000"/>
                  </a:prstClr>
                </a:solidFill>
              </a:rPr>
              <a:pPr/>
              <a:t>03/06/2015</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r>
              <a:rPr lang="it-IT" smtClean="0">
                <a:solidFill>
                  <a:prstClr val="black">
                    <a:tint val="75000"/>
                  </a:prstClr>
                </a:solidFill>
              </a:rPr>
              <a:t>Roma 19 febbraio 2015                                   </a:t>
            </a:r>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3537B28A-60AE-45DC-A3F5-A1AA538F0C66}"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958613919"/>
      </p:ext>
    </p:extLst>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728565F-16AB-49B5-B0D2-C79ABDCAA597}" type="datetime1">
              <a:rPr lang="it-IT" smtClean="0">
                <a:solidFill>
                  <a:prstClr val="black">
                    <a:tint val="75000"/>
                  </a:prstClr>
                </a:solidFill>
              </a:rPr>
              <a:pPr/>
              <a:t>03/06/2015</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r>
              <a:rPr lang="it-IT" smtClean="0">
                <a:solidFill>
                  <a:prstClr val="black">
                    <a:tint val="75000"/>
                  </a:prstClr>
                </a:solidFill>
              </a:rPr>
              <a:t>Roma 19 febbraio 2015                                   </a:t>
            </a:r>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3537B28A-60AE-45DC-A3F5-A1AA538F0C66}"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44922919"/>
      </p:ext>
    </p:extLst>
  </p:cSld>
  <p:clrMapOvr>
    <a:masterClrMapping/>
  </p:clrMapOvr>
  <p:transition spd="slow">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D9067EE6-37BA-4831-9633-B1F836EC4F79}" type="datetime1">
              <a:rPr lang="it-IT" smtClean="0"/>
              <a:pPr/>
              <a:t>03/06/2015</a:t>
            </a:fld>
            <a:endParaRPr lang="it-IT"/>
          </a:p>
        </p:txBody>
      </p:sp>
      <p:sp>
        <p:nvSpPr>
          <p:cNvPr id="5" name="Segnaposto piè di pagina 4"/>
          <p:cNvSpPr>
            <a:spLocks noGrp="1"/>
          </p:cNvSpPr>
          <p:nvPr>
            <p:ph type="ftr" sz="quarter" idx="11"/>
          </p:nvPr>
        </p:nvSpPr>
        <p:spPr/>
        <p:txBody>
          <a:bodyPr/>
          <a:lstStyle/>
          <a:p>
            <a:r>
              <a:rPr lang="it-IT" smtClean="0"/>
              <a:t>Roma 19 febbraio 2015                                   </a:t>
            </a:r>
            <a:endParaRPr lang="it-IT"/>
          </a:p>
        </p:txBody>
      </p:sp>
      <p:sp>
        <p:nvSpPr>
          <p:cNvPr id="6" name="Segnaposto numero diapositiva 5"/>
          <p:cNvSpPr>
            <a:spLocks noGrp="1"/>
          </p:cNvSpPr>
          <p:nvPr>
            <p:ph type="sldNum" sz="quarter" idx="12"/>
          </p:nvPr>
        </p:nvSpPr>
        <p:spPr/>
        <p:txBody>
          <a:bodyPr/>
          <a:lstStyle/>
          <a:p>
            <a:fld id="{3537B28A-60AE-45DC-A3F5-A1AA538F0C66}" type="slidenum">
              <a:rPr lang="it-IT" smtClean="0"/>
              <a:pPr/>
              <a:t>‹N›</a:t>
            </a:fld>
            <a:endParaRPr lang="it-IT"/>
          </a:p>
        </p:txBody>
      </p:sp>
    </p:spTree>
  </p:cSld>
  <p:clrMapOvr>
    <a:masterClrMapping/>
  </p:clrMapOvr>
  <p:transition spd="slow">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9E125177-8A87-4D10-8AB1-F346AC9A85CD}" type="datetime1">
              <a:rPr lang="it-IT" smtClean="0"/>
              <a:pPr/>
              <a:t>03/06/2015</a:t>
            </a:fld>
            <a:endParaRPr lang="it-IT"/>
          </a:p>
        </p:txBody>
      </p:sp>
      <p:sp>
        <p:nvSpPr>
          <p:cNvPr id="5" name="Segnaposto piè di pagina 4"/>
          <p:cNvSpPr>
            <a:spLocks noGrp="1"/>
          </p:cNvSpPr>
          <p:nvPr>
            <p:ph type="ftr" sz="quarter" idx="11"/>
          </p:nvPr>
        </p:nvSpPr>
        <p:spPr/>
        <p:txBody>
          <a:bodyPr/>
          <a:lstStyle/>
          <a:p>
            <a:r>
              <a:rPr lang="it-IT" smtClean="0"/>
              <a:t>Roma 19 febbraio 2015                                   </a:t>
            </a:r>
            <a:endParaRPr lang="it-IT"/>
          </a:p>
        </p:txBody>
      </p:sp>
      <p:sp>
        <p:nvSpPr>
          <p:cNvPr id="6" name="Segnaposto numero diapositiva 5"/>
          <p:cNvSpPr>
            <a:spLocks noGrp="1"/>
          </p:cNvSpPr>
          <p:nvPr>
            <p:ph type="sldNum" sz="quarter" idx="12"/>
          </p:nvPr>
        </p:nvSpPr>
        <p:spPr/>
        <p:txBody>
          <a:bodyPr/>
          <a:lstStyle/>
          <a:p>
            <a:fld id="{3537B28A-60AE-45DC-A3F5-A1AA538F0C66}" type="slidenum">
              <a:rPr lang="it-IT" smtClean="0"/>
              <a:pPr/>
              <a:t>‹N›</a:t>
            </a:fld>
            <a:endParaRPr lang="it-IT"/>
          </a:p>
        </p:txBody>
      </p:sp>
    </p:spTree>
  </p:cSld>
  <p:clrMapOvr>
    <a:masterClrMapping/>
  </p:clrMapOvr>
  <p:transition spd="slow">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3D3BA8C2-EE07-44C9-8158-D42FD9BEDC45}" type="datetime1">
              <a:rPr lang="it-IT" smtClean="0"/>
              <a:pPr/>
              <a:t>03/06/2015</a:t>
            </a:fld>
            <a:endParaRPr lang="it-IT"/>
          </a:p>
        </p:txBody>
      </p:sp>
      <p:sp>
        <p:nvSpPr>
          <p:cNvPr id="5" name="Segnaposto piè di pagina 4"/>
          <p:cNvSpPr>
            <a:spLocks noGrp="1"/>
          </p:cNvSpPr>
          <p:nvPr>
            <p:ph type="ftr" sz="quarter" idx="11"/>
          </p:nvPr>
        </p:nvSpPr>
        <p:spPr/>
        <p:txBody>
          <a:bodyPr/>
          <a:lstStyle/>
          <a:p>
            <a:r>
              <a:rPr lang="it-IT" smtClean="0"/>
              <a:t>Roma 19 febbraio 2015                                   </a:t>
            </a:r>
            <a:endParaRPr lang="it-IT"/>
          </a:p>
        </p:txBody>
      </p:sp>
      <p:sp>
        <p:nvSpPr>
          <p:cNvPr id="6" name="Segnaposto numero diapositiva 5"/>
          <p:cNvSpPr>
            <a:spLocks noGrp="1"/>
          </p:cNvSpPr>
          <p:nvPr>
            <p:ph type="sldNum" sz="quarter" idx="12"/>
          </p:nvPr>
        </p:nvSpPr>
        <p:spPr/>
        <p:txBody>
          <a:bodyPr/>
          <a:lstStyle/>
          <a:p>
            <a:fld id="{3537B28A-60AE-45DC-A3F5-A1AA538F0C66}" type="slidenum">
              <a:rPr lang="it-IT" smtClean="0"/>
              <a:pPr/>
              <a:t>‹N›</a:t>
            </a:fld>
            <a:endParaRPr lang="it-IT"/>
          </a:p>
        </p:txBody>
      </p:sp>
    </p:spTree>
  </p:cSld>
  <p:clrMapOvr>
    <a:masterClrMapping/>
  </p:clrMapOvr>
  <p:transition spd="slow">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DF27CF21-851E-4221-B6CC-2D402CFBC0B9}" type="datetime1">
              <a:rPr lang="it-IT" smtClean="0"/>
              <a:pPr/>
              <a:t>03/06/2015</a:t>
            </a:fld>
            <a:endParaRPr lang="it-IT"/>
          </a:p>
        </p:txBody>
      </p:sp>
      <p:sp>
        <p:nvSpPr>
          <p:cNvPr id="6" name="Segnaposto piè di pagina 5"/>
          <p:cNvSpPr>
            <a:spLocks noGrp="1"/>
          </p:cNvSpPr>
          <p:nvPr>
            <p:ph type="ftr" sz="quarter" idx="11"/>
          </p:nvPr>
        </p:nvSpPr>
        <p:spPr/>
        <p:txBody>
          <a:bodyPr/>
          <a:lstStyle/>
          <a:p>
            <a:r>
              <a:rPr lang="it-IT" smtClean="0"/>
              <a:t>Roma 19 febbraio 2015                                   </a:t>
            </a:r>
            <a:endParaRPr lang="it-IT"/>
          </a:p>
        </p:txBody>
      </p:sp>
      <p:sp>
        <p:nvSpPr>
          <p:cNvPr id="7" name="Segnaposto numero diapositiva 6"/>
          <p:cNvSpPr>
            <a:spLocks noGrp="1"/>
          </p:cNvSpPr>
          <p:nvPr>
            <p:ph type="sldNum" sz="quarter" idx="12"/>
          </p:nvPr>
        </p:nvSpPr>
        <p:spPr/>
        <p:txBody>
          <a:bodyPr/>
          <a:lstStyle/>
          <a:p>
            <a:fld id="{3537B28A-60AE-45DC-A3F5-A1AA538F0C66}" type="slidenum">
              <a:rPr lang="it-IT" smtClean="0"/>
              <a:pPr/>
              <a:t>‹N›</a:t>
            </a:fld>
            <a:endParaRPr lang="it-IT"/>
          </a:p>
        </p:txBody>
      </p:sp>
    </p:spTree>
  </p:cSld>
  <p:clrMapOvr>
    <a:masterClrMapping/>
  </p:clrMapOvr>
  <p:transition spd="slow">
    <p:wipe dir="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B522B275-1723-45C2-B24C-13CBD1297D49}" type="datetime1">
              <a:rPr lang="it-IT" smtClean="0"/>
              <a:pPr/>
              <a:t>03/06/2015</a:t>
            </a:fld>
            <a:endParaRPr lang="it-IT"/>
          </a:p>
        </p:txBody>
      </p:sp>
      <p:sp>
        <p:nvSpPr>
          <p:cNvPr id="8" name="Segnaposto piè di pagina 7"/>
          <p:cNvSpPr>
            <a:spLocks noGrp="1"/>
          </p:cNvSpPr>
          <p:nvPr>
            <p:ph type="ftr" sz="quarter" idx="11"/>
          </p:nvPr>
        </p:nvSpPr>
        <p:spPr/>
        <p:txBody>
          <a:bodyPr/>
          <a:lstStyle/>
          <a:p>
            <a:r>
              <a:rPr lang="it-IT" smtClean="0"/>
              <a:t>Roma 19 febbraio 2015                                   </a:t>
            </a:r>
            <a:endParaRPr lang="it-IT"/>
          </a:p>
        </p:txBody>
      </p:sp>
      <p:sp>
        <p:nvSpPr>
          <p:cNvPr id="9" name="Segnaposto numero diapositiva 8"/>
          <p:cNvSpPr>
            <a:spLocks noGrp="1"/>
          </p:cNvSpPr>
          <p:nvPr>
            <p:ph type="sldNum" sz="quarter" idx="12"/>
          </p:nvPr>
        </p:nvSpPr>
        <p:spPr/>
        <p:txBody>
          <a:bodyPr/>
          <a:lstStyle/>
          <a:p>
            <a:fld id="{3537B28A-60AE-45DC-A3F5-A1AA538F0C66}" type="slidenum">
              <a:rPr lang="it-IT" smtClean="0"/>
              <a:pPr/>
              <a:t>‹N›</a:t>
            </a:fld>
            <a:endParaRPr lang="it-IT"/>
          </a:p>
        </p:txBody>
      </p:sp>
    </p:spTree>
  </p:cSld>
  <p:clrMapOvr>
    <a:masterClrMapping/>
  </p:clrMapOvr>
  <p:transition spd="slow">
    <p:wipe dir="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DE5B9E67-9012-404F-BA2B-6A962C0FCF9D}" type="datetime1">
              <a:rPr lang="it-IT" smtClean="0"/>
              <a:pPr/>
              <a:t>03/06/2015</a:t>
            </a:fld>
            <a:endParaRPr lang="it-IT"/>
          </a:p>
        </p:txBody>
      </p:sp>
      <p:sp>
        <p:nvSpPr>
          <p:cNvPr id="4" name="Segnaposto piè di pagina 3"/>
          <p:cNvSpPr>
            <a:spLocks noGrp="1"/>
          </p:cNvSpPr>
          <p:nvPr>
            <p:ph type="ftr" sz="quarter" idx="11"/>
          </p:nvPr>
        </p:nvSpPr>
        <p:spPr/>
        <p:txBody>
          <a:bodyPr/>
          <a:lstStyle/>
          <a:p>
            <a:r>
              <a:rPr lang="it-IT" smtClean="0"/>
              <a:t>Roma 19 febbraio 2015                                   </a:t>
            </a:r>
            <a:endParaRPr lang="it-IT"/>
          </a:p>
        </p:txBody>
      </p:sp>
      <p:sp>
        <p:nvSpPr>
          <p:cNvPr id="5" name="Segnaposto numero diapositiva 4"/>
          <p:cNvSpPr>
            <a:spLocks noGrp="1"/>
          </p:cNvSpPr>
          <p:nvPr>
            <p:ph type="sldNum" sz="quarter" idx="12"/>
          </p:nvPr>
        </p:nvSpPr>
        <p:spPr/>
        <p:txBody>
          <a:bodyPr/>
          <a:lstStyle/>
          <a:p>
            <a:fld id="{3537B28A-60AE-45DC-A3F5-A1AA538F0C66}" type="slidenum">
              <a:rPr lang="it-IT" smtClean="0"/>
              <a:pPr/>
              <a:t>‹N›</a:t>
            </a:fld>
            <a:endParaRPr lang="it-IT"/>
          </a:p>
        </p:txBody>
      </p:sp>
    </p:spTree>
  </p:cSld>
  <p:clrMapOvr>
    <a:masterClrMapping/>
  </p:clrMapOvr>
  <p:transition spd="slow">
    <p:wipe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A136C1F9-962B-40B4-8B25-9A109D7B1C6E}" type="datetime1">
              <a:rPr lang="it-IT" smtClean="0"/>
              <a:pPr/>
              <a:t>03/06/2015</a:t>
            </a:fld>
            <a:endParaRPr lang="it-IT"/>
          </a:p>
        </p:txBody>
      </p:sp>
      <p:sp>
        <p:nvSpPr>
          <p:cNvPr id="3" name="Segnaposto piè di pagina 2"/>
          <p:cNvSpPr>
            <a:spLocks noGrp="1"/>
          </p:cNvSpPr>
          <p:nvPr>
            <p:ph type="ftr" sz="quarter" idx="11"/>
          </p:nvPr>
        </p:nvSpPr>
        <p:spPr/>
        <p:txBody>
          <a:bodyPr/>
          <a:lstStyle/>
          <a:p>
            <a:r>
              <a:rPr lang="it-IT" smtClean="0"/>
              <a:t>Roma 19 febbraio 2015                                   </a:t>
            </a:r>
            <a:endParaRPr lang="it-IT"/>
          </a:p>
        </p:txBody>
      </p:sp>
      <p:sp>
        <p:nvSpPr>
          <p:cNvPr id="4" name="Segnaposto numero diapositiva 3"/>
          <p:cNvSpPr>
            <a:spLocks noGrp="1"/>
          </p:cNvSpPr>
          <p:nvPr>
            <p:ph type="sldNum" sz="quarter" idx="12"/>
          </p:nvPr>
        </p:nvSpPr>
        <p:spPr/>
        <p:txBody>
          <a:bodyPr/>
          <a:lstStyle/>
          <a:p>
            <a:fld id="{3537B28A-60AE-45DC-A3F5-A1AA538F0C66}" type="slidenum">
              <a:rPr lang="it-IT" smtClean="0"/>
              <a:pPr/>
              <a:t>‹N›</a:t>
            </a:fld>
            <a:endParaRPr lang="it-IT"/>
          </a:p>
        </p:txBody>
      </p:sp>
    </p:spTree>
  </p:cSld>
  <p:clrMapOvr>
    <a:masterClrMapping/>
  </p:clrMapOvr>
  <p:transition spd="slow">
    <p:wipe dir="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3178705-5D21-4851-B6EC-DD4BA3EE3626}" type="datetime1">
              <a:rPr lang="it-IT" smtClean="0"/>
              <a:pPr/>
              <a:t>03/06/2015</a:t>
            </a:fld>
            <a:endParaRPr lang="it-IT"/>
          </a:p>
        </p:txBody>
      </p:sp>
      <p:sp>
        <p:nvSpPr>
          <p:cNvPr id="6" name="Segnaposto piè di pagina 5"/>
          <p:cNvSpPr>
            <a:spLocks noGrp="1"/>
          </p:cNvSpPr>
          <p:nvPr>
            <p:ph type="ftr" sz="quarter" idx="11"/>
          </p:nvPr>
        </p:nvSpPr>
        <p:spPr/>
        <p:txBody>
          <a:bodyPr/>
          <a:lstStyle/>
          <a:p>
            <a:r>
              <a:rPr lang="it-IT" smtClean="0"/>
              <a:t>Roma 19 febbraio 2015                                   </a:t>
            </a:r>
            <a:endParaRPr lang="it-IT"/>
          </a:p>
        </p:txBody>
      </p:sp>
      <p:sp>
        <p:nvSpPr>
          <p:cNvPr id="7" name="Segnaposto numero diapositiva 6"/>
          <p:cNvSpPr>
            <a:spLocks noGrp="1"/>
          </p:cNvSpPr>
          <p:nvPr>
            <p:ph type="sldNum" sz="quarter" idx="12"/>
          </p:nvPr>
        </p:nvSpPr>
        <p:spPr/>
        <p:txBody>
          <a:bodyPr/>
          <a:lstStyle/>
          <a:p>
            <a:fld id="{3537B28A-60AE-45DC-A3F5-A1AA538F0C66}" type="slidenum">
              <a:rPr lang="it-IT" smtClean="0"/>
              <a:pPr/>
              <a:t>‹N›</a:t>
            </a:fld>
            <a:endParaRPr lang="it-IT"/>
          </a:p>
        </p:txBody>
      </p:sp>
    </p:spTree>
  </p:cSld>
  <p:clrMapOvr>
    <a:masterClrMapping/>
  </p:clrMapOvr>
  <p:transition spd="slow">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0B3053B4-8DEC-4A40-947E-F148990A7855}" type="datetime1">
              <a:rPr lang="it-IT" smtClean="0">
                <a:solidFill>
                  <a:prstClr val="black">
                    <a:tint val="75000"/>
                  </a:prstClr>
                </a:solidFill>
              </a:rPr>
              <a:pPr/>
              <a:t>03/06/2015</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r>
              <a:rPr lang="it-IT" smtClean="0">
                <a:solidFill>
                  <a:prstClr val="black">
                    <a:tint val="75000"/>
                  </a:prstClr>
                </a:solidFill>
              </a:rPr>
              <a:t>Roma 19 febbraio 2015                                   </a:t>
            </a:r>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3537B28A-60AE-45DC-A3F5-A1AA538F0C66}"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202733188"/>
      </p:ext>
    </p:extLst>
  </p:cSld>
  <p:clrMapOvr>
    <a:masterClrMapping/>
  </p:clrMapOvr>
  <p:transition spd="slow">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2751F65-FA2C-48CF-9850-7B537DE06E82}" type="datetime1">
              <a:rPr lang="it-IT" smtClean="0"/>
              <a:pPr/>
              <a:t>03/06/2015</a:t>
            </a:fld>
            <a:endParaRPr lang="it-IT"/>
          </a:p>
        </p:txBody>
      </p:sp>
      <p:sp>
        <p:nvSpPr>
          <p:cNvPr id="6" name="Segnaposto piè di pagina 5"/>
          <p:cNvSpPr>
            <a:spLocks noGrp="1"/>
          </p:cNvSpPr>
          <p:nvPr>
            <p:ph type="ftr" sz="quarter" idx="11"/>
          </p:nvPr>
        </p:nvSpPr>
        <p:spPr/>
        <p:txBody>
          <a:bodyPr/>
          <a:lstStyle/>
          <a:p>
            <a:r>
              <a:rPr lang="it-IT" smtClean="0"/>
              <a:t>Roma 19 febbraio 2015                                   </a:t>
            </a:r>
            <a:endParaRPr lang="it-IT"/>
          </a:p>
        </p:txBody>
      </p:sp>
      <p:sp>
        <p:nvSpPr>
          <p:cNvPr id="7" name="Segnaposto numero diapositiva 6"/>
          <p:cNvSpPr>
            <a:spLocks noGrp="1"/>
          </p:cNvSpPr>
          <p:nvPr>
            <p:ph type="sldNum" sz="quarter" idx="12"/>
          </p:nvPr>
        </p:nvSpPr>
        <p:spPr/>
        <p:txBody>
          <a:bodyPr/>
          <a:lstStyle/>
          <a:p>
            <a:fld id="{3537B28A-60AE-45DC-A3F5-A1AA538F0C66}" type="slidenum">
              <a:rPr lang="it-IT" smtClean="0"/>
              <a:pPr/>
              <a:t>‹N›</a:t>
            </a:fld>
            <a:endParaRPr lang="it-IT"/>
          </a:p>
        </p:txBody>
      </p:sp>
    </p:spTree>
  </p:cSld>
  <p:clrMapOvr>
    <a:masterClrMapping/>
  </p:clrMapOvr>
  <p:transition spd="slow">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B8AD794F-1EF9-40B1-AAA4-5851F8B0828B}" type="datetime1">
              <a:rPr lang="it-IT" smtClean="0"/>
              <a:pPr/>
              <a:t>03/06/2015</a:t>
            </a:fld>
            <a:endParaRPr lang="it-IT"/>
          </a:p>
        </p:txBody>
      </p:sp>
      <p:sp>
        <p:nvSpPr>
          <p:cNvPr id="5" name="Segnaposto piè di pagina 4"/>
          <p:cNvSpPr>
            <a:spLocks noGrp="1"/>
          </p:cNvSpPr>
          <p:nvPr>
            <p:ph type="ftr" sz="quarter" idx="11"/>
          </p:nvPr>
        </p:nvSpPr>
        <p:spPr/>
        <p:txBody>
          <a:bodyPr/>
          <a:lstStyle/>
          <a:p>
            <a:r>
              <a:rPr lang="it-IT" smtClean="0"/>
              <a:t>Roma 19 febbraio 2015                                   </a:t>
            </a:r>
            <a:endParaRPr lang="it-IT"/>
          </a:p>
        </p:txBody>
      </p:sp>
      <p:sp>
        <p:nvSpPr>
          <p:cNvPr id="6" name="Segnaposto numero diapositiva 5"/>
          <p:cNvSpPr>
            <a:spLocks noGrp="1"/>
          </p:cNvSpPr>
          <p:nvPr>
            <p:ph type="sldNum" sz="quarter" idx="12"/>
          </p:nvPr>
        </p:nvSpPr>
        <p:spPr/>
        <p:txBody>
          <a:bodyPr/>
          <a:lstStyle/>
          <a:p>
            <a:fld id="{3537B28A-60AE-45DC-A3F5-A1AA538F0C66}" type="slidenum">
              <a:rPr lang="it-IT" smtClean="0"/>
              <a:pPr/>
              <a:t>‹N›</a:t>
            </a:fld>
            <a:endParaRPr lang="it-IT"/>
          </a:p>
        </p:txBody>
      </p:sp>
    </p:spTree>
  </p:cSld>
  <p:clrMapOvr>
    <a:masterClrMapping/>
  </p:clrMapOvr>
  <p:transition spd="slow">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4B6F759-E649-4718-B928-515E724EE499}" type="datetime1">
              <a:rPr lang="it-IT" smtClean="0"/>
              <a:pPr/>
              <a:t>03/06/2015</a:t>
            </a:fld>
            <a:endParaRPr lang="it-IT"/>
          </a:p>
        </p:txBody>
      </p:sp>
      <p:sp>
        <p:nvSpPr>
          <p:cNvPr id="5" name="Segnaposto piè di pagina 4"/>
          <p:cNvSpPr>
            <a:spLocks noGrp="1"/>
          </p:cNvSpPr>
          <p:nvPr>
            <p:ph type="ftr" sz="quarter" idx="11"/>
          </p:nvPr>
        </p:nvSpPr>
        <p:spPr/>
        <p:txBody>
          <a:bodyPr/>
          <a:lstStyle/>
          <a:p>
            <a:r>
              <a:rPr lang="it-IT" smtClean="0"/>
              <a:t>Roma 19 febbraio 2015                                   </a:t>
            </a:r>
            <a:endParaRPr lang="it-IT"/>
          </a:p>
        </p:txBody>
      </p:sp>
      <p:sp>
        <p:nvSpPr>
          <p:cNvPr id="6" name="Segnaposto numero diapositiva 5"/>
          <p:cNvSpPr>
            <a:spLocks noGrp="1"/>
          </p:cNvSpPr>
          <p:nvPr>
            <p:ph type="sldNum" sz="quarter" idx="12"/>
          </p:nvPr>
        </p:nvSpPr>
        <p:spPr/>
        <p:txBody>
          <a:bodyPr/>
          <a:lstStyle/>
          <a:p>
            <a:fld id="{3537B28A-60AE-45DC-A3F5-A1AA538F0C66}" type="slidenum">
              <a:rPr lang="it-IT" smtClean="0"/>
              <a:pPr/>
              <a:t>‹N›</a:t>
            </a:fld>
            <a:endParaRPr lang="it-IT"/>
          </a:p>
        </p:txBody>
      </p:sp>
    </p:spTree>
  </p:cSld>
  <p:clrMapOvr>
    <a:masterClrMapping/>
  </p:clrMapOvr>
  <p:transition spd="slow">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186C5328-89C4-4071-808F-4226D3194B4D}" type="datetime1">
              <a:rPr lang="it-IT" smtClean="0">
                <a:solidFill>
                  <a:prstClr val="black">
                    <a:tint val="75000"/>
                  </a:prstClr>
                </a:solidFill>
              </a:rPr>
              <a:pPr/>
              <a:t>03/06/2015</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r>
              <a:rPr lang="it-IT" smtClean="0">
                <a:solidFill>
                  <a:prstClr val="black">
                    <a:tint val="75000"/>
                  </a:prstClr>
                </a:solidFill>
              </a:rPr>
              <a:t>Roma 19 febbraio 2015                                   </a:t>
            </a:r>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3537B28A-60AE-45DC-A3F5-A1AA538F0C66}"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533021109"/>
      </p:ext>
    </p:extLst>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8890644F-75CC-4C14-BF05-BBF9B66AC1AA}" type="datetime1">
              <a:rPr lang="it-IT" smtClean="0">
                <a:solidFill>
                  <a:prstClr val="black">
                    <a:tint val="75000"/>
                  </a:prstClr>
                </a:solidFill>
              </a:rPr>
              <a:pPr/>
              <a:t>03/06/2015</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r>
              <a:rPr lang="it-IT" smtClean="0">
                <a:solidFill>
                  <a:prstClr val="black">
                    <a:tint val="75000"/>
                  </a:prstClr>
                </a:solidFill>
              </a:rPr>
              <a:t>Roma 19 febbraio 2015                                   </a:t>
            </a:r>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3537B28A-60AE-45DC-A3F5-A1AA538F0C66}"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81228144"/>
      </p:ext>
    </p:extLst>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F9E0C15A-5C84-4635-A62A-7FFE46032455}" type="datetime1">
              <a:rPr lang="it-IT" smtClean="0">
                <a:solidFill>
                  <a:prstClr val="black">
                    <a:tint val="75000"/>
                  </a:prstClr>
                </a:solidFill>
              </a:rPr>
              <a:pPr/>
              <a:t>03/06/2015</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r>
              <a:rPr lang="it-IT" smtClean="0">
                <a:solidFill>
                  <a:prstClr val="black">
                    <a:tint val="75000"/>
                  </a:prstClr>
                </a:solidFill>
              </a:rPr>
              <a:t>Roma 19 febbraio 2015                                   </a:t>
            </a:r>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3537B28A-60AE-45DC-A3F5-A1AA538F0C66}"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686350616"/>
      </p:ext>
    </p:extLst>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E52675C3-8554-46FC-B326-77F9C6DD5E89}" type="datetime1">
              <a:rPr lang="it-IT" smtClean="0">
                <a:solidFill>
                  <a:prstClr val="black">
                    <a:tint val="75000"/>
                  </a:prstClr>
                </a:solidFill>
              </a:rPr>
              <a:pPr/>
              <a:t>03/06/2015</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r>
              <a:rPr lang="it-IT" smtClean="0">
                <a:solidFill>
                  <a:prstClr val="black">
                    <a:tint val="75000"/>
                  </a:prstClr>
                </a:solidFill>
              </a:rPr>
              <a:t>Roma 19 febbraio 2015                                   </a:t>
            </a:r>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3537B28A-60AE-45DC-A3F5-A1AA538F0C66}"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617181805"/>
      </p:ext>
    </p:extLst>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EFBEBCCE-5409-4C98-A91C-E09FA9E68954}" type="datetime1">
              <a:rPr lang="it-IT" smtClean="0">
                <a:solidFill>
                  <a:prstClr val="black">
                    <a:tint val="75000"/>
                  </a:prstClr>
                </a:solidFill>
              </a:rPr>
              <a:pPr/>
              <a:t>03/06/2015</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r>
              <a:rPr lang="it-IT" smtClean="0">
                <a:solidFill>
                  <a:prstClr val="black">
                    <a:tint val="75000"/>
                  </a:prstClr>
                </a:solidFill>
              </a:rPr>
              <a:t>Roma 19 febbraio 2015                                   </a:t>
            </a:r>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3537B28A-60AE-45DC-A3F5-A1AA538F0C66}"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657337587"/>
      </p:ext>
    </p:extLst>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5E81B2E-235D-45B9-AF8F-953384560996}" type="datetime1">
              <a:rPr lang="it-IT" smtClean="0">
                <a:solidFill>
                  <a:prstClr val="black">
                    <a:tint val="75000"/>
                  </a:prstClr>
                </a:solidFill>
              </a:rPr>
              <a:pPr/>
              <a:t>03/06/2015</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r>
              <a:rPr lang="it-IT" smtClean="0">
                <a:solidFill>
                  <a:prstClr val="black">
                    <a:tint val="75000"/>
                  </a:prstClr>
                </a:solidFill>
              </a:rPr>
              <a:t>Roma 19 febbraio 2015                                   </a:t>
            </a:r>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3537B28A-60AE-45DC-A3F5-A1AA538F0C66}"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223438289"/>
      </p:ext>
    </p:extLst>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F03DE2ED-E709-4D2A-822B-DBF43E7BA1AE}" type="datetime1">
              <a:rPr lang="it-IT" smtClean="0">
                <a:solidFill>
                  <a:prstClr val="black">
                    <a:tint val="75000"/>
                  </a:prstClr>
                </a:solidFill>
              </a:rPr>
              <a:pPr/>
              <a:t>03/06/2015</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r>
              <a:rPr lang="it-IT" smtClean="0">
                <a:solidFill>
                  <a:prstClr val="black">
                    <a:tint val="75000"/>
                  </a:prstClr>
                </a:solidFill>
              </a:rPr>
              <a:t>Roma 19 febbraio 2015                                   </a:t>
            </a:r>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3537B28A-60AE-45DC-A3F5-A1AA538F0C66}"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995834225"/>
      </p:ext>
    </p:extLst>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2BBFC0-4500-4822-B6C3-22250E0EDC22}" type="datetime1">
              <a:rPr lang="it-IT" smtClean="0">
                <a:solidFill>
                  <a:prstClr val="black">
                    <a:tint val="75000"/>
                  </a:prstClr>
                </a:solidFill>
              </a:rPr>
              <a:pPr/>
              <a:t>03/06/2015</a:t>
            </a:fld>
            <a:endParaRPr lang="it-IT">
              <a:solidFill>
                <a:prstClr val="black">
                  <a:tint val="75000"/>
                </a:prstClr>
              </a:solidFill>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smtClean="0">
                <a:solidFill>
                  <a:prstClr val="black">
                    <a:tint val="75000"/>
                  </a:prstClr>
                </a:solidFill>
              </a:rPr>
              <a:t>Roma 19 febbraio 2015                                   </a:t>
            </a:r>
            <a:endParaRPr lang="it-IT">
              <a:solidFill>
                <a:prstClr val="black">
                  <a:tint val="75000"/>
                </a:prstClr>
              </a:solidFill>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37B28A-60AE-45DC-A3F5-A1AA538F0C66}"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45343029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slow">
    <p:wipe dir="r"/>
  </p:transition>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8663A4-3D16-4CC3-B30D-AE55766FAB13}" type="datetime1">
              <a:rPr lang="it-IT" smtClean="0"/>
              <a:pPr/>
              <a:t>03/06/2015</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smtClean="0"/>
              <a:t>Roma 19 febbraio 2015                                   </a:t>
            </a: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37B28A-60AE-45DC-A3F5-A1AA538F0C66}"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spd="slow">
    <p:wipe dir="r"/>
  </p:transition>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7.png"/><Relationship Id="rId7" Type="http://schemas.openxmlformats.org/officeDocument/2006/relationships/diagramColors" Target="../diagrams/colors1.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8.png"/></Relationships>
</file>

<file path=ppt/slides/_rels/slide1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7.png"/><Relationship Id="rId7" Type="http://schemas.openxmlformats.org/officeDocument/2006/relationships/diagramColors" Target="../diagrams/colors2.xm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4.xml"/><Relationship Id="rId13" Type="http://schemas.openxmlformats.org/officeDocument/2006/relationships/diagramData" Target="../diagrams/data5.xml"/><Relationship Id="rId18" Type="http://schemas.openxmlformats.org/officeDocument/2006/relationships/diagramData" Target="../diagrams/data6.xml"/><Relationship Id="rId3" Type="http://schemas.openxmlformats.org/officeDocument/2006/relationships/diagramData" Target="../diagrams/data3.xml"/><Relationship Id="rId21" Type="http://schemas.openxmlformats.org/officeDocument/2006/relationships/diagramColors" Target="../diagrams/colors6.xml"/><Relationship Id="rId7" Type="http://schemas.microsoft.com/office/2007/relationships/diagramDrawing" Target="../diagrams/drawing3.xml"/><Relationship Id="rId12" Type="http://schemas.microsoft.com/office/2007/relationships/diagramDrawing" Target="../diagrams/drawing4.xml"/><Relationship Id="rId17" Type="http://schemas.microsoft.com/office/2007/relationships/diagramDrawing" Target="../diagrams/drawing5.xml"/><Relationship Id="rId2" Type="http://schemas.openxmlformats.org/officeDocument/2006/relationships/image" Target="../media/image7.png"/><Relationship Id="rId16" Type="http://schemas.openxmlformats.org/officeDocument/2006/relationships/diagramColors" Target="../diagrams/colors5.xml"/><Relationship Id="rId20" Type="http://schemas.openxmlformats.org/officeDocument/2006/relationships/diagramQuickStyle" Target="../diagrams/quickStyle6.xml"/><Relationship Id="rId1" Type="http://schemas.openxmlformats.org/officeDocument/2006/relationships/slideLayout" Target="../slideLayouts/slideLayout1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5" Type="http://schemas.openxmlformats.org/officeDocument/2006/relationships/diagramQuickStyle" Target="../diagrams/quickStyle5.xml"/><Relationship Id="rId10" Type="http://schemas.openxmlformats.org/officeDocument/2006/relationships/diagramQuickStyle" Target="../diagrams/quickStyle4.xml"/><Relationship Id="rId19" Type="http://schemas.openxmlformats.org/officeDocument/2006/relationships/diagramLayout" Target="../diagrams/layout6.xml"/><Relationship Id="rId4" Type="http://schemas.openxmlformats.org/officeDocument/2006/relationships/diagramLayout" Target="../diagrams/layout3.xml"/><Relationship Id="rId9" Type="http://schemas.openxmlformats.org/officeDocument/2006/relationships/diagramLayout" Target="../diagrams/layout4.xml"/><Relationship Id="rId14" Type="http://schemas.openxmlformats.org/officeDocument/2006/relationships/diagramLayout" Target="../diagrams/layout5.xml"/><Relationship Id="rId22" Type="http://schemas.microsoft.com/office/2007/relationships/diagramDrawing" Target="../diagrams/drawing6.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7.png"/><Relationship Id="rId1" Type="http://schemas.openxmlformats.org/officeDocument/2006/relationships/slideLayout" Target="../slideLayouts/slideLayout1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10.emf"/><Relationship Id="rId4" Type="http://schemas.openxmlformats.org/officeDocument/2006/relationships/package" Target="../embeddings/Microsoft_Word_Document1.docx"/></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7.png"/><Relationship Id="rId1" Type="http://schemas.openxmlformats.org/officeDocument/2006/relationships/slideLayout" Target="../slideLayouts/slideLayout1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8.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8.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8.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jpe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image" Target="../media/image7.png"/><Relationship Id="rId1" Type="http://schemas.openxmlformats.org/officeDocument/2006/relationships/slideLayout" Target="../slideLayouts/slideLayout1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4823520" y="5805264"/>
            <a:ext cx="4320480" cy="720080"/>
          </a:xfrm>
        </p:spPr>
        <p:txBody>
          <a:bodyPr>
            <a:normAutofit fontScale="90000"/>
          </a:bodyPr>
          <a:lstStyle/>
          <a:p>
            <a:r>
              <a:rPr lang="it-IT" sz="2800" dirty="0" smtClean="0">
                <a:solidFill>
                  <a:srgbClr val="006600"/>
                </a:solidFill>
              </a:rPr>
              <a:t>Roma 3 giugno 2015</a:t>
            </a:r>
            <a:br>
              <a:rPr lang="it-IT" sz="2800" dirty="0" smtClean="0">
                <a:solidFill>
                  <a:srgbClr val="006600"/>
                </a:solidFill>
              </a:rPr>
            </a:br>
            <a:r>
              <a:rPr lang="it-IT" sz="1800" dirty="0" smtClean="0">
                <a:solidFill>
                  <a:srgbClr val="006600"/>
                </a:solidFill>
              </a:rPr>
              <a:t>MICHELE SIMONETTI</a:t>
            </a:r>
            <a:endParaRPr lang="it-IT" sz="1800" dirty="0">
              <a:solidFill>
                <a:srgbClr val="006600"/>
              </a:solidFill>
            </a:endParaRPr>
          </a:p>
        </p:txBody>
      </p:sp>
      <p:sp>
        <p:nvSpPr>
          <p:cNvPr id="14" name="Sottotitolo 13"/>
          <p:cNvSpPr>
            <a:spLocks noGrp="1"/>
          </p:cNvSpPr>
          <p:nvPr>
            <p:ph type="subTitle" idx="1"/>
          </p:nvPr>
        </p:nvSpPr>
        <p:spPr>
          <a:xfrm>
            <a:off x="251520" y="4725144"/>
            <a:ext cx="7624936" cy="720080"/>
          </a:xfrm>
        </p:spPr>
        <p:txBody>
          <a:bodyPr>
            <a:normAutofit fontScale="85000" lnSpcReduction="10000"/>
          </a:bodyPr>
          <a:lstStyle/>
          <a:p>
            <a:r>
              <a:rPr lang="it-IT" sz="2800" b="1" dirty="0" smtClean="0">
                <a:solidFill>
                  <a:srgbClr val="002060"/>
                </a:solidFill>
              </a:rPr>
              <a:t>QUALCHE INDICAZIONE SUL PIANO DI MIGLIORAMENTO</a:t>
            </a:r>
            <a:endParaRPr lang="it-IT" sz="2800" b="1" dirty="0">
              <a:solidFill>
                <a:srgbClr val="002060"/>
              </a:solidFill>
            </a:endParaRP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2492896"/>
            <a:ext cx="5783580" cy="1386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8184" y="2064816"/>
            <a:ext cx="2780348" cy="23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99493" y="260648"/>
            <a:ext cx="186499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0"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52675" y="157758"/>
            <a:ext cx="3819525"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9512" y="404664"/>
            <a:ext cx="2376264" cy="1138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8744559"/>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p:cTn id="7" dur="10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4">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Segnaposto numero diapositiva 3"/>
          <p:cNvSpPr>
            <a:spLocks noGrp="1"/>
          </p:cNvSpPr>
          <p:nvPr>
            <p:ph type="sldNum" sz="quarter" idx="12"/>
          </p:nvPr>
        </p:nvSpPr>
        <p:spPr>
          <a:xfrm>
            <a:off x="6553200" y="6448251"/>
            <a:ext cx="2133600" cy="365125"/>
          </a:xfrm>
        </p:spPr>
        <p:txBody>
          <a:bodyPr/>
          <a:lstStyle/>
          <a:p>
            <a:fld id="{3537B28A-60AE-45DC-A3F5-A1AA538F0C66}" type="slidenum">
              <a:rPr lang="it-IT" sz="1400" smtClean="0">
                <a:solidFill>
                  <a:srgbClr val="006600"/>
                </a:solidFill>
              </a:rPr>
              <a:pPr/>
              <a:t>10</a:t>
            </a:fld>
            <a:endParaRPr lang="it-IT" sz="1400" dirty="0">
              <a:solidFill>
                <a:srgbClr val="006600"/>
              </a:solidFill>
            </a:endParaRPr>
          </a:p>
        </p:txBody>
      </p:sp>
      <p:sp>
        <p:nvSpPr>
          <p:cNvPr id="8" name="Segnaposto piè di pagina 4"/>
          <p:cNvSpPr>
            <a:spLocks noGrp="1"/>
          </p:cNvSpPr>
          <p:nvPr>
            <p:ph type="ftr" sz="quarter" idx="11"/>
          </p:nvPr>
        </p:nvSpPr>
        <p:spPr>
          <a:xfrm>
            <a:off x="0" y="6453336"/>
            <a:ext cx="2895600" cy="365125"/>
          </a:xfrm>
        </p:spPr>
        <p:txBody>
          <a:bodyPr/>
          <a:lstStyle/>
          <a:p>
            <a:r>
              <a:rPr lang="it-IT" sz="1400" dirty="0" smtClean="0">
                <a:solidFill>
                  <a:srgbClr val="006600"/>
                </a:solidFill>
              </a:rPr>
              <a:t>Roma 3 giugno 2015                                   </a:t>
            </a:r>
            <a:endParaRPr lang="it-IT" sz="1400" dirty="0">
              <a:solidFill>
                <a:srgbClr val="006600"/>
              </a:solidFill>
            </a:endParaRPr>
          </a:p>
        </p:txBody>
      </p:sp>
      <p:sp>
        <p:nvSpPr>
          <p:cNvPr id="9" name="Titolo 1"/>
          <p:cNvSpPr txBox="1">
            <a:spLocks/>
          </p:cNvSpPr>
          <p:nvPr/>
        </p:nvSpPr>
        <p:spPr>
          <a:xfrm>
            <a:off x="2339752" y="140593"/>
            <a:ext cx="6120680" cy="76071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3200" b="1" dirty="0" smtClean="0"/>
              <a:t>PRIORITÀ, TRAGUARDI, OBIETTIVI</a:t>
            </a:r>
            <a:endParaRPr lang="it-IT" sz="3200" b="1" dirty="0"/>
          </a:p>
        </p:txBody>
      </p:sp>
      <p:graphicFrame>
        <p:nvGraphicFramePr>
          <p:cNvPr id="6" name="Tabella 5"/>
          <p:cNvGraphicFramePr>
            <a:graphicFrameLocks noGrp="1"/>
          </p:cNvGraphicFramePr>
          <p:nvPr>
            <p:extLst>
              <p:ext uri="{D42A27DB-BD31-4B8C-83A1-F6EECF244321}">
                <p14:modId xmlns:p14="http://schemas.microsoft.com/office/powerpoint/2010/main" val="1823074516"/>
              </p:ext>
            </p:extLst>
          </p:nvPr>
        </p:nvGraphicFramePr>
        <p:xfrm>
          <a:off x="166873" y="1340768"/>
          <a:ext cx="8797617" cy="4593704"/>
        </p:xfrm>
        <a:graphic>
          <a:graphicData uri="http://schemas.openxmlformats.org/drawingml/2006/table">
            <a:tbl>
              <a:tblPr firstRow="1" bandRow="1">
                <a:tableStyleId>{5C22544A-7EE6-4342-B048-85BDC9FD1C3A}</a:tableStyleId>
              </a:tblPr>
              <a:tblGrid>
                <a:gridCol w="2932539"/>
                <a:gridCol w="2932539"/>
                <a:gridCol w="2932539"/>
              </a:tblGrid>
              <a:tr h="936104">
                <a:tc>
                  <a:txBody>
                    <a:bodyPr/>
                    <a:lstStyle/>
                    <a:p>
                      <a:pPr algn="ctr"/>
                      <a:endParaRPr lang="it-IT" sz="1400" b="1" kern="1200" spc="0" baseline="0" dirty="0" smtClean="0">
                        <a:solidFill>
                          <a:srgbClr val="006600"/>
                        </a:solidFill>
                        <a:latin typeface="+mn-lt"/>
                        <a:ea typeface="+mn-ea"/>
                        <a:cs typeface="Calibri"/>
                      </a:endParaRPr>
                    </a:p>
                    <a:p>
                      <a:pPr algn="ctr"/>
                      <a:r>
                        <a:rPr lang="it-IT" sz="2400" b="1" kern="1200" spc="0" baseline="0" dirty="0" smtClean="0">
                          <a:solidFill>
                            <a:srgbClr val="006600"/>
                          </a:solidFill>
                          <a:latin typeface="+mn-lt"/>
                          <a:ea typeface="+mn-ea"/>
                          <a:cs typeface="Calibri"/>
                        </a:rPr>
                        <a:t>PRIORITÀ</a:t>
                      </a:r>
                      <a:endParaRPr lang="it-IT" sz="2400" b="1" kern="1200" spc="0" baseline="0" dirty="0">
                        <a:solidFill>
                          <a:srgbClr val="006600"/>
                        </a:solidFill>
                        <a:latin typeface="+mn-lt"/>
                        <a:ea typeface="+mn-ea"/>
                        <a:cs typeface="Calibri"/>
                      </a:endParaRPr>
                    </a:p>
                  </a:txBody>
                  <a:tcPr>
                    <a:solidFill>
                      <a:schemeClr val="accent3">
                        <a:lumMod val="60000"/>
                        <a:lumOff val="40000"/>
                      </a:schemeClr>
                    </a:solidFill>
                  </a:tcPr>
                </a:tc>
                <a:tc>
                  <a:txBody>
                    <a:bodyPr/>
                    <a:lstStyle/>
                    <a:p>
                      <a:pPr algn="ctr">
                        <a:spcBef>
                          <a:spcPts val="0"/>
                        </a:spcBef>
                      </a:pPr>
                      <a:endParaRPr lang="it-IT" sz="500" b="1" kern="1200" spc="0" baseline="0" dirty="0" smtClean="0">
                        <a:solidFill>
                          <a:srgbClr val="006600"/>
                        </a:solidFill>
                        <a:latin typeface="+mn-lt"/>
                        <a:ea typeface="+mn-ea"/>
                        <a:cs typeface="Calibri"/>
                      </a:endParaRPr>
                    </a:p>
                    <a:p>
                      <a:pPr algn="ctr">
                        <a:spcBef>
                          <a:spcPts val="0"/>
                        </a:spcBef>
                      </a:pPr>
                      <a:r>
                        <a:rPr lang="it-IT" sz="2400" b="1" kern="1200" spc="0" baseline="0" dirty="0" smtClean="0">
                          <a:solidFill>
                            <a:srgbClr val="006600"/>
                          </a:solidFill>
                          <a:latin typeface="+mn-lt"/>
                          <a:ea typeface="+mn-ea"/>
                          <a:cs typeface="Calibri"/>
                        </a:rPr>
                        <a:t>OBIETTIVI DI PROCESSO</a:t>
                      </a:r>
                      <a:endParaRPr lang="it-IT" sz="2400" b="1" kern="1200" spc="0" baseline="0" dirty="0">
                        <a:solidFill>
                          <a:srgbClr val="006600"/>
                        </a:solidFill>
                        <a:latin typeface="+mn-lt"/>
                        <a:ea typeface="+mn-ea"/>
                        <a:cs typeface="Calibri"/>
                      </a:endParaRPr>
                    </a:p>
                  </a:txBody>
                  <a:tcPr>
                    <a:solidFill>
                      <a:schemeClr val="accent3">
                        <a:lumMod val="60000"/>
                        <a:lumOff val="40000"/>
                      </a:schemeClr>
                    </a:solidFill>
                  </a:tcPr>
                </a:tc>
                <a:tc>
                  <a:txBody>
                    <a:bodyPr/>
                    <a:lstStyle/>
                    <a:p>
                      <a:pPr algn="ctr"/>
                      <a:endParaRPr lang="it-IT" sz="500" b="1" kern="1200" spc="0" baseline="0" dirty="0" smtClean="0">
                        <a:solidFill>
                          <a:srgbClr val="006600"/>
                        </a:solidFill>
                        <a:latin typeface="+mn-lt"/>
                        <a:ea typeface="+mn-ea"/>
                        <a:cs typeface="Calibri"/>
                      </a:endParaRPr>
                    </a:p>
                    <a:p>
                      <a:pPr algn="ctr"/>
                      <a:r>
                        <a:rPr lang="it-IT" sz="2400" b="1" kern="1200" spc="0" baseline="0" dirty="0" smtClean="0">
                          <a:solidFill>
                            <a:srgbClr val="006600"/>
                          </a:solidFill>
                          <a:latin typeface="+mn-lt"/>
                          <a:ea typeface="+mn-ea"/>
                          <a:cs typeface="Calibri"/>
                        </a:rPr>
                        <a:t>TRAGUARDI DI LUNGO PERIODO</a:t>
                      </a:r>
                      <a:endParaRPr lang="it-IT" sz="2400" b="1" kern="1200" spc="0" baseline="0" dirty="0">
                        <a:solidFill>
                          <a:srgbClr val="006600"/>
                        </a:solidFill>
                        <a:latin typeface="+mn-lt"/>
                        <a:ea typeface="+mn-ea"/>
                        <a:cs typeface="Calibri"/>
                      </a:endParaRPr>
                    </a:p>
                  </a:txBody>
                  <a:tcPr>
                    <a:solidFill>
                      <a:schemeClr val="accent3">
                        <a:lumMod val="60000"/>
                        <a:lumOff val="40000"/>
                      </a:schemeClr>
                    </a:solidFill>
                  </a:tcPr>
                </a:tc>
              </a:tr>
              <a:tr h="1134126">
                <a:tc>
                  <a:txBody>
                    <a:bodyPr/>
                    <a:lstStyle/>
                    <a:p>
                      <a:pPr algn="l">
                        <a:lnSpc>
                          <a:spcPct val="100000"/>
                        </a:lnSpc>
                        <a:spcBef>
                          <a:spcPts val="0"/>
                        </a:spcBef>
                        <a:spcAft>
                          <a:spcPts val="0"/>
                        </a:spcAft>
                      </a:pPr>
                      <a:r>
                        <a:rPr lang="it-IT" sz="1800" b="1" spc="0" baseline="0" dirty="0" smtClean="0">
                          <a:solidFill>
                            <a:schemeClr val="tx1"/>
                          </a:solidFill>
                          <a:latin typeface="+mn-lt"/>
                          <a:cs typeface="Calibri"/>
                        </a:rPr>
                        <a:t>Obi</a:t>
                      </a:r>
                      <a:r>
                        <a:rPr lang="it-IT" sz="1800" b="1" spc="-9" baseline="0" dirty="0" smtClean="0">
                          <a:solidFill>
                            <a:schemeClr val="tx1"/>
                          </a:solidFill>
                          <a:latin typeface="+mn-lt"/>
                          <a:cs typeface="Calibri"/>
                        </a:rPr>
                        <a:t>e</a:t>
                      </a:r>
                      <a:r>
                        <a:rPr lang="it-IT" sz="1800" b="1" spc="-25" baseline="0" dirty="0" smtClean="0">
                          <a:solidFill>
                            <a:schemeClr val="tx1"/>
                          </a:solidFill>
                          <a:latin typeface="+mn-lt"/>
                          <a:cs typeface="Calibri"/>
                        </a:rPr>
                        <a:t>t</a:t>
                      </a:r>
                      <a:r>
                        <a:rPr lang="it-IT" sz="1800" b="1" spc="0" baseline="0" dirty="0" smtClean="0">
                          <a:solidFill>
                            <a:schemeClr val="tx1"/>
                          </a:solidFill>
                          <a:latin typeface="+mn-lt"/>
                          <a:cs typeface="Calibri"/>
                        </a:rPr>
                        <a:t>tivi</a:t>
                      </a:r>
                      <a:r>
                        <a:rPr lang="it-IT" sz="1800" b="1" spc="-44" baseline="0" dirty="0" smtClean="0">
                          <a:solidFill>
                            <a:schemeClr val="tx1"/>
                          </a:solidFill>
                          <a:latin typeface="+mn-lt"/>
                          <a:cs typeface="Calibri"/>
                        </a:rPr>
                        <a:t> </a:t>
                      </a:r>
                      <a:r>
                        <a:rPr lang="it-IT" sz="1800" b="1" spc="-25" baseline="0" dirty="0" smtClean="0">
                          <a:solidFill>
                            <a:schemeClr val="tx1"/>
                          </a:solidFill>
                          <a:latin typeface="+mn-lt"/>
                          <a:cs typeface="Calibri"/>
                        </a:rPr>
                        <a:t>g</a:t>
                      </a:r>
                      <a:r>
                        <a:rPr lang="it-IT" sz="1800" b="1" spc="0" baseline="0" dirty="0" smtClean="0">
                          <a:solidFill>
                            <a:schemeClr val="tx1"/>
                          </a:solidFill>
                          <a:latin typeface="+mn-lt"/>
                          <a:cs typeface="Calibri"/>
                        </a:rPr>
                        <a:t>ene</a:t>
                      </a:r>
                      <a:r>
                        <a:rPr lang="it-IT" sz="1800" b="1" spc="-50" baseline="0" dirty="0" smtClean="0">
                          <a:solidFill>
                            <a:schemeClr val="tx1"/>
                          </a:solidFill>
                          <a:latin typeface="+mn-lt"/>
                          <a:cs typeface="Calibri"/>
                        </a:rPr>
                        <a:t>r</a:t>
                      </a:r>
                      <a:r>
                        <a:rPr lang="it-IT" sz="1800" b="1" spc="0" baseline="0" dirty="0" smtClean="0">
                          <a:solidFill>
                            <a:schemeClr val="tx1"/>
                          </a:solidFill>
                          <a:latin typeface="+mn-lt"/>
                          <a:cs typeface="Calibri"/>
                        </a:rPr>
                        <a:t>a</a:t>
                      </a:r>
                      <a:r>
                        <a:rPr lang="it-IT" sz="1800" b="1" spc="-4" baseline="0" dirty="0" smtClean="0">
                          <a:solidFill>
                            <a:schemeClr val="tx1"/>
                          </a:solidFill>
                          <a:latin typeface="+mn-lt"/>
                          <a:cs typeface="Calibri"/>
                        </a:rPr>
                        <a:t>l</a:t>
                      </a:r>
                      <a:r>
                        <a:rPr lang="it-IT" sz="1800" b="1" spc="0" baseline="0" dirty="0" smtClean="0">
                          <a:solidFill>
                            <a:schemeClr val="tx1"/>
                          </a:solidFill>
                          <a:latin typeface="+mn-lt"/>
                          <a:cs typeface="Calibri"/>
                        </a:rPr>
                        <a:t>i </a:t>
                      </a:r>
                      <a:r>
                        <a:rPr lang="it-IT" sz="1800" b="0" spc="0" baseline="0" dirty="0" smtClean="0">
                          <a:solidFill>
                            <a:schemeClr val="tx1"/>
                          </a:solidFill>
                          <a:latin typeface="+mn-lt"/>
                          <a:cs typeface="Calibri"/>
                        </a:rPr>
                        <a:t>c</a:t>
                      </a:r>
                      <a:r>
                        <a:rPr lang="it-IT" sz="1800" b="0" spc="4" baseline="0" dirty="0" smtClean="0">
                          <a:solidFill>
                            <a:schemeClr val="tx1"/>
                          </a:solidFill>
                          <a:latin typeface="+mn-lt"/>
                          <a:cs typeface="Calibri"/>
                        </a:rPr>
                        <a:t>h</a:t>
                      </a:r>
                      <a:r>
                        <a:rPr lang="it-IT" sz="1800" b="0" spc="0" baseline="0" dirty="0" smtClean="0">
                          <a:solidFill>
                            <a:schemeClr val="tx1"/>
                          </a:solidFill>
                          <a:latin typeface="+mn-lt"/>
                          <a:cs typeface="Calibri"/>
                        </a:rPr>
                        <a:t>e</a:t>
                      </a:r>
                      <a:r>
                        <a:rPr lang="it-IT" sz="1800" b="0" spc="-9" baseline="0" dirty="0" smtClean="0">
                          <a:solidFill>
                            <a:schemeClr val="tx1"/>
                          </a:solidFill>
                          <a:latin typeface="+mn-lt"/>
                          <a:cs typeface="Calibri"/>
                        </a:rPr>
                        <a:t> </a:t>
                      </a:r>
                      <a:r>
                        <a:rPr lang="it-IT" sz="1800" b="0" spc="0" baseline="0" dirty="0" smtClean="0">
                          <a:solidFill>
                            <a:schemeClr val="tx1"/>
                          </a:solidFill>
                          <a:latin typeface="+mn-lt"/>
                          <a:cs typeface="Calibri"/>
                        </a:rPr>
                        <a:t>la </a:t>
                      </a:r>
                      <a:r>
                        <a:rPr lang="it-IT" sz="1800" b="0" spc="4" baseline="0" dirty="0" smtClean="0">
                          <a:solidFill>
                            <a:schemeClr val="tx1"/>
                          </a:solidFill>
                          <a:latin typeface="+mn-lt"/>
                          <a:cs typeface="Calibri"/>
                        </a:rPr>
                        <a:t>s</a:t>
                      </a:r>
                      <a:r>
                        <a:rPr lang="it-IT" sz="1800" b="0" spc="0" baseline="0" dirty="0" smtClean="0">
                          <a:solidFill>
                            <a:schemeClr val="tx1"/>
                          </a:solidFill>
                          <a:latin typeface="+mn-lt"/>
                          <a:cs typeface="Calibri"/>
                        </a:rPr>
                        <a:t>c</a:t>
                      </a:r>
                      <a:r>
                        <a:rPr lang="it-IT" sz="1800" b="0" spc="4" baseline="0" dirty="0" smtClean="0">
                          <a:solidFill>
                            <a:schemeClr val="tx1"/>
                          </a:solidFill>
                          <a:latin typeface="+mn-lt"/>
                          <a:cs typeface="Calibri"/>
                        </a:rPr>
                        <a:t>u</a:t>
                      </a:r>
                      <a:r>
                        <a:rPr lang="it-IT" sz="1800" b="0" spc="0" baseline="0" dirty="0" smtClean="0">
                          <a:solidFill>
                            <a:schemeClr val="tx1"/>
                          </a:solidFill>
                          <a:latin typeface="+mn-lt"/>
                          <a:cs typeface="Calibri"/>
                        </a:rPr>
                        <a:t>ola</a:t>
                      </a:r>
                      <a:r>
                        <a:rPr lang="it-IT" sz="1800" b="0" spc="-25" baseline="0" dirty="0" smtClean="0">
                          <a:solidFill>
                            <a:schemeClr val="tx1"/>
                          </a:solidFill>
                          <a:latin typeface="+mn-lt"/>
                          <a:cs typeface="Calibri"/>
                        </a:rPr>
                        <a:t> </a:t>
                      </a:r>
                      <a:r>
                        <a:rPr lang="it-IT" sz="1800" b="0" spc="0" baseline="0" dirty="0" smtClean="0">
                          <a:solidFill>
                            <a:schemeClr val="tx1"/>
                          </a:solidFill>
                          <a:latin typeface="+mn-lt"/>
                          <a:cs typeface="Calibri"/>
                        </a:rPr>
                        <a:t>si p</a:t>
                      </a:r>
                      <a:r>
                        <a:rPr lang="it-IT" sz="1800" b="0" spc="-29" baseline="0" dirty="0" smtClean="0">
                          <a:solidFill>
                            <a:schemeClr val="tx1"/>
                          </a:solidFill>
                          <a:latin typeface="+mn-lt"/>
                          <a:cs typeface="Calibri"/>
                        </a:rPr>
                        <a:t>r</a:t>
                      </a:r>
                      <a:r>
                        <a:rPr lang="it-IT" sz="1800" b="0" spc="-14" baseline="0" dirty="0" smtClean="0">
                          <a:solidFill>
                            <a:schemeClr val="tx1"/>
                          </a:solidFill>
                          <a:latin typeface="+mn-lt"/>
                          <a:cs typeface="Calibri"/>
                        </a:rPr>
                        <a:t>e</a:t>
                      </a:r>
                      <a:r>
                        <a:rPr lang="it-IT" sz="1800" b="0" spc="0" baseline="0" dirty="0" smtClean="0">
                          <a:solidFill>
                            <a:schemeClr val="tx1"/>
                          </a:solidFill>
                          <a:latin typeface="+mn-lt"/>
                          <a:cs typeface="Calibri"/>
                        </a:rPr>
                        <a:t>fi</a:t>
                      </a:r>
                      <a:r>
                        <a:rPr lang="it-IT" sz="1800" b="0" spc="9" baseline="0" dirty="0" smtClean="0">
                          <a:solidFill>
                            <a:schemeClr val="tx1"/>
                          </a:solidFill>
                          <a:latin typeface="+mn-lt"/>
                          <a:cs typeface="Calibri"/>
                        </a:rPr>
                        <a:t>g</a:t>
                      </a:r>
                      <a:r>
                        <a:rPr lang="it-IT" sz="1800" b="0" spc="-25" baseline="0" dirty="0" smtClean="0">
                          <a:solidFill>
                            <a:schemeClr val="tx1"/>
                          </a:solidFill>
                          <a:latin typeface="+mn-lt"/>
                          <a:cs typeface="Calibri"/>
                        </a:rPr>
                        <a:t>g</a:t>
                      </a:r>
                      <a:r>
                        <a:rPr lang="it-IT" sz="1800" b="0" spc="0" baseline="0" dirty="0" smtClean="0">
                          <a:solidFill>
                            <a:schemeClr val="tx1"/>
                          </a:solidFill>
                          <a:latin typeface="+mn-lt"/>
                          <a:cs typeface="Calibri"/>
                        </a:rPr>
                        <a:t>e  di realizzare nel lungo periodo</a:t>
                      </a:r>
                      <a:r>
                        <a:rPr lang="it-IT" sz="1800" b="0" spc="-14" baseline="0" dirty="0" smtClean="0">
                          <a:solidFill>
                            <a:schemeClr val="tx1"/>
                          </a:solidFill>
                          <a:latin typeface="+mn-lt"/>
                          <a:cs typeface="Calibri"/>
                        </a:rPr>
                        <a:t> </a:t>
                      </a:r>
                      <a:r>
                        <a:rPr lang="it-IT" sz="1800" b="0" spc="-29" baseline="0" dirty="0" smtClean="0">
                          <a:solidFill>
                            <a:schemeClr val="tx1"/>
                          </a:solidFill>
                          <a:latin typeface="+mn-lt"/>
                          <a:cs typeface="Calibri"/>
                        </a:rPr>
                        <a:t>a</a:t>
                      </a:r>
                      <a:r>
                        <a:rPr lang="it-IT" sz="1800" b="0" spc="-25" baseline="0" dirty="0" smtClean="0">
                          <a:solidFill>
                            <a:schemeClr val="tx1"/>
                          </a:solidFill>
                          <a:latin typeface="+mn-lt"/>
                          <a:cs typeface="Calibri"/>
                        </a:rPr>
                        <a:t>t</a:t>
                      </a:r>
                      <a:r>
                        <a:rPr lang="it-IT" sz="1800" b="0" spc="0" baseline="0" dirty="0" smtClean="0">
                          <a:solidFill>
                            <a:schemeClr val="tx1"/>
                          </a:solidFill>
                          <a:latin typeface="+mn-lt"/>
                          <a:cs typeface="Calibri"/>
                        </a:rPr>
                        <a:t>t</a:t>
                      </a:r>
                      <a:r>
                        <a:rPr lang="it-IT" sz="1800" b="0" spc="-50" baseline="0" dirty="0" smtClean="0">
                          <a:solidFill>
                            <a:schemeClr val="tx1"/>
                          </a:solidFill>
                          <a:latin typeface="+mn-lt"/>
                          <a:cs typeface="Calibri"/>
                        </a:rPr>
                        <a:t>r</a:t>
                      </a:r>
                      <a:r>
                        <a:rPr lang="it-IT" sz="1800" b="0" spc="-29" baseline="0" dirty="0" smtClean="0">
                          <a:solidFill>
                            <a:schemeClr val="tx1"/>
                          </a:solidFill>
                          <a:latin typeface="+mn-lt"/>
                          <a:cs typeface="Calibri"/>
                        </a:rPr>
                        <a:t>a</a:t>
                      </a:r>
                      <a:r>
                        <a:rPr lang="it-IT" sz="1800" b="0" spc="-25" baseline="0" dirty="0" smtClean="0">
                          <a:solidFill>
                            <a:schemeClr val="tx1"/>
                          </a:solidFill>
                          <a:latin typeface="+mn-lt"/>
                          <a:cs typeface="Calibri"/>
                        </a:rPr>
                        <a:t>v</a:t>
                      </a:r>
                      <a:r>
                        <a:rPr lang="it-IT" sz="1800" b="0" spc="0" baseline="0" dirty="0" smtClean="0">
                          <a:solidFill>
                            <a:schemeClr val="tx1"/>
                          </a:solidFill>
                          <a:latin typeface="+mn-lt"/>
                          <a:cs typeface="Calibri"/>
                        </a:rPr>
                        <a:t>e</a:t>
                      </a:r>
                      <a:r>
                        <a:rPr lang="it-IT" sz="1800" b="0" spc="-29" baseline="0" dirty="0" smtClean="0">
                          <a:solidFill>
                            <a:schemeClr val="tx1"/>
                          </a:solidFill>
                          <a:latin typeface="+mn-lt"/>
                          <a:cs typeface="Calibri"/>
                        </a:rPr>
                        <a:t>r</a:t>
                      </a:r>
                      <a:r>
                        <a:rPr lang="it-IT" sz="1800" b="0" spc="0" baseline="0" dirty="0" smtClean="0">
                          <a:solidFill>
                            <a:schemeClr val="tx1"/>
                          </a:solidFill>
                          <a:latin typeface="+mn-lt"/>
                          <a:cs typeface="Calibri"/>
                        </a:rPr>
                        <a:t>so  l’azione di miglioramento.</a:t>
                      </a:r>
                    </a:p>
                    <a:p>
                      <a:pPr marL="0" marR="0" indent="0" algn="l" defTabSz="914400" rtl="0" eaLnBrk="1" fontAlgn="auto" latinLnBrk="0" hangingPunct="1">
                        <a:lnSpc>
                          <a:spcPct val="100000"/>
                        </a:lnSpc>
                        <a:spcBef>
                          <a:spcPts val="0"/>
                        </a:spcBef>
                        <a:spcAft>
                          <a:spcPts val="0"/>
                        </a:spcAft>
                        <a:buClrTx/>
                        <a:buSzTx/>
                        <a:buFontTx/>
                        <a:buNone/>
                        <a:tabLst/>
                        <a:defRPr/>
                      </a:pPr>
                      <a:r>
                        <a:rPr lang="it-IT" sz="1800" b="0" spc="0" baseline="0" dirty="0" smtClean="0">
                          <a:solidFill>
                            <a:schemeClr val="tx1"/>
                          </a:solidFill>
                          <a:latin typeface="+mn-lt"/>
                          <a:cs typeface="Calibri"/>
                        </a:rPr>
                        <a:t>Le priorità che la scuola si pone devono riguardare necessariamente </a:t>
                      </a:r>
                      <a:r>
                        <a:rPr lang="it-IT" sz="1800" b="1" spc="0" baseline="0" dirty="0" smtClean="0">
                          <a:solidFill>
                            <a:schemeClr val="tx1"/>
                          </a:solidFill>
                          <a:latin typeface="+mn-lt"/>
                          <a:cs typeface="Calibri"/>
                        </a:rPr>
                        <a:t>gli esiti degli studenti</a:t>
                      </a:r>
                      <a:endParaRPr lang="it-IT" sz="1800" b="1" baseline="0" dirty="0" smtClean="0">
                        <a:solidFill>
                          <a:schemeClr val="tx1"/>
                        </a:solidFill>
                      </a:endParaRPr>
                    </a:p>
                    <a:p>
                      <a:pPr algn="l">
                        <a:lnSpc>
                          <a:spcPct val="100000"/>
                        </a:lnSpc>
                        <a:spcBef>
                          <a:spcPts val="0"/>
                        </a:spcBef>
                        <a:spcAft>
                          <a:spcPts val="0"/>
                        </a:spcAft>
                      </a:pPr>
                      <a:endParaRPr lang="it-IT" sz="1800" b="0" baseline="0" dirty="0">
                        <a:solidFill>
                          <a:schemeClr val="tx1"/>
                        </a:solidFill>
                      </a:endParaRPr>
                    </a:p>
                  </a:txBody>
                  <a:tcPr>
                    <a:solidFill>
                      <a:schemeClr val="accent3">
                        <a:lumMod val="40000"/>
                        <a:lumOff val="60000"/>
                      </a:schemeClr>
                    </a:solidFill>
                  </a:tcPr>
                </a:tc>
                <a:tc>
                  <a:txBody>
                    <a:bodyPr/>
                    <a:lstStyle/>
                    <a:p>
                      <a:pPr>
                        <a:lnSpc>
                          <a:spcPct val="100000"/>
                        </a:lnSpc>
                        <a:spcBef>
                          <a:spcPts val="0"/>
                        </a:spcBef>
                        <a:spcAft>
                          <a:spcPts val="0"/>
                        </a:spcAft>
                      </a:pPr>
                      <a:r>
                        <a:rPr lang="it-IT" sz="1800" dirty="0" smtClean="0"/>
                        <a:t>Gli obiettivi di processo rappresentano una definizione operativa delle </a:t>
                      </a:r>
                      <a:r>
                        <a:rPr lang="it-IT" sz="1800" b="1" dirty="0" smtClean="0"/>
                        <a:t>attività</a:t>
                      </a:r>
                      <a:r>
                        <a:rPr lang="it-IT" sz="1800" dirty="0" smtClean="0"/>
                        <a:t> su cui si intende agire concretamente per raggiungere le priorità strategiche individuate.</a:t>
                      </a:r>
                    </a:p>
                    <a:p>
                      <a:pPr marL="0" marR="0" indent="0" algn="l" defTabSz="914400" rtl="0" eaLnBrk="1" fontAlgn="auto" latinLnBrk="0" hangingPunct="1">
                        <a:lnSpc>
                          <a:spcPct val="100000"/>
                        </a:lnSpc>
                        <a:spcBef>
                          <a:spcPts val="0"/>
                        </a:spcBef>
                        <a:spcAft>
                          <a:spcPts val="0"/>
                        </a:spcAft>
                        <a:buClrTx/>
                        <a:buSzTx/>
                        <a:buFontTx/>
                        <a:buNone/>
                        <a:tabLst/>
                        <a:defRPr/>
                      </a:pPr>
                      <a:r>
                        <a:rPr lang="it-IT" sz="1800" dirty="0" smtClean="0"/>
                        <a:t>Essi costituiscono degli obiettivi operativi da raggiungere nel breve periodo (un anno scolastico) e riguardano una o più aree di processo.</a:t>
                      </a:r>
                    </a:p>
                  </a:txBody>
                  <a:tcPr>
                    <a:solidFill>
                      <a:schemeClr val="accent3">
                        <a:lumMod val="40000"/>
                        <a:lumOff val="60000"/>
                      </a:schemeClr>
                    </a:solidFill>
                  </a:tcPr>
                </a:tc>
                <a:tc>
                  <a:txBody>
                    <a:bodyPr/>
                    <a:lstStyle/>
                    <a:p>
                      <a:pPr>
                        <a:lnSpc>
                          <a:spcPct val="100000"/>
                        </a:lnSpc>
                        <a:spcBef>
                          <a:spcPts val="0"/>
                        </a:spcBef>
                        <a:spcAft>
                          <a:spcPts val="0"/>
                        </a:spcAft>
                      </a:pPr>
                      <a:r>
                        <a:rPr lang="it-IT" sz="1800" dirty="0" smtClean="0"/>
                        <a:t>Si tratta di </a:t>
                      </a:r>
                      <a:r>
                        <a:rPr lang="it-IT" sz="1800" b="1" dirty="0" smtClean="0"/>
                        <a:t>risultati </a:t>
                      </a:r>
                      <a:r>
                        <a:rPr lang="it-IT" sz="1800" dirty="0" smtClean="0"/>
                        <a:t> previsti a lungo termine (tre anni).</a:t>
                      </a:r>
                    </a:p>
                    <a:p>
                      <a:pPr marL="0" marR="0" indent="0" algn="l" defTabSz="914400" rtl="0" eaLnBrk="1" fontAlgn="auto" latinLnBrk="0" hangingPunct="1">
                        <a:lnSpc>
                          <a:spcPct val="100000"/>
                        </a:lnSpc>
                        <a:spcBef>
                          <a:spcPts val="0"/>
                        </a:spcBef>
                        <a:spcAft>
                          <a:spcPts val="0"/>
                        </a:spcAft>
                        <a:buClrTx/>
                        <a:buSzTx/>
                        <a:buFontTx/>
                        <a:buNone/>
                        <a:tabLst/>
                        <a:defRPr/>
                      </a:pPr>
                      <a:r>
                        <a:rPr lang="it-IT" sz="1800" dirty="0" smtClean="0"/>
                        <a:t>Essi si articolano in forma osservabile e/o misurabile i contenuti delle priorità e rappresentano le mete verso cui la scuola  tende nella sua azione di miglioramento.</a:t>
                      </a:r>
                    </a:p>
                    <a:p>
                      <a:pPr>
                        <a:lnSpc>
                          <a:spcPct val="100000"/>
                        </a:lnSpc>
                        <a:spcBef>
                          <a:spcPts val="0"/>
                        </a:spcBef>
                        <a:spcAft>
                          <a:spcPts val="0"/>
                        </a:spcAft>
                      </a:pPr>
                      <a:endParaRPr lang="it-IT" sz="1800" dirty="0"/>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2853183222"/>
      </p:ext>
    </p:extLst>
  </p:cSld>
  <p:clrMapOvr>
    <a:masterClrMapping/>
  </p:clrMapOvr>
  <p:transition spd="slow">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Segnaposto numero diapositiva 3"/>
          <p:cNvSpPr>
            <a:spLocks noGrp="1"/>
          </p:cNvSpPr>
          <p:nvPr>
            <p:ph type="sldNum" sz="quarter" idx="12"/>
          </p:nvPr>
        </p:nvSpPr>
        <p:spPr>
          <a:xfrm>
            <a:off x="6553200" y="6448251"/>
            <a:ext cx="2133600" cy="365125"/>
          </a:xfrm>
        </p:spPr>
        <p:txBody>
          <a:bodyPr/>
          <a:lstStyle/>
          <a:p>
            <a:fld id="{3537B28A-60AE-45DC-A3F5-A1AA538F0C66}" type="slidenum">
              <a:rPr lang="it-IT" sz="1400" smtClean="0">
                <a:solidFill>
                  <a:srgbClr val="006600"/>
                </a:solidFill>
              </a:rPr>
              <a:pPr/>
              <a:t>11</a:t>
            </a:fld>
            <a:endParaRPr lang="it-IT" sz="1400" dirty="0">
              <a:solidFill>
                <a:srgbClr val="006600"/>
              </a:solidFill>
            </a:endParaRPr>
          </a:p>
        </p:txBody>
      </p:sp>
      <p:sp>
        <p:nvSpPr>
          <p:cNvPr id="8" name="Segnaposto piè di pagina 4"/>
          <p:cNvSpPr>
            <a:spLocks noGrp="1"/>
          </p:cNvSpPr>
          <p:nvPr>
            <p:ph type="ftr" sz="quarter" idx="11"/>
          </p:nvPr>
        </p:nvSpPr>
        <p:spPr>
          <a:xfrm>
            <a:off x="0" y="6453336"/>
            <a:ext cx="2895600" cy="365125"/>
          </a:xfrm>
        </p:spPr>
        <p:txBody>
          <a:bodyPr/>
          <a:lstStyle/>
          <a:p>
            <a:r>
              <a:rPr lang="it-IT" sz="1400" dirty="0" smtClean="0">
                <a:solidFill>
                  <a:srgbClr val="006600"/>
                </a:solidFill>
              </a:rPr>
              <a:t>Roma 3 giugno 2015                                   </a:t>
            </a:r>
            <a:endParaRPr lang="it-IT" sz="1400" dirty="0">
              <a:solidFill>
                <a:srgbClr val="006600"/>
              </a:solidFill>
            </a:endParaRPr>
          </a:p>
        </p:txBody>
      </p:sp>
      <p:graphicFrame>
        <p:nvGraphicFramePr>
          <p:cNvPr id="5" name="Tabella 4"/>
          <p:cNvGraphicFramePr>
            <a:graphicFrameLocks noGrp="1"/>
          </p:cNvGraphicFramePr>
          <p:nvPr>
            <p:extLst>
              <p:ext uri="{D42A27DB-BD31-4B8C-83A1-F6EECF244321}">
                <p14:modId xmlns:p14="http://schemas.microsoft.com/office/powerpoint/2010/main" val="683020016"/>
              </p:ext>
            </p:extLst>
          </p:nvPr>
        </p:nvGraphicFramePr>
        <p:xfrm>
          <a:off x="333746" y="1268760"/>
          <a:ext cx="8342710" cy="4864521"/>
        </p:xfrm>
        <a:graphic>
          <a:graphicData uri="http://schemas.openxmlformats.org/drawingml/2006/table">
            <a:tbl>
              <a:tblPr firstRow="1" bandRow="1">
                <a:tableStyleId>{5C22544A-7EE6-4342-B048-85BDC9FD1C3A}</a:tableStyleId>
              </a:tblPr>
              <a:tblGrid>
                <a:gridCol w="3014118"/>
                <a:gridCol w="5328592"/>
              </a:tblGrid>
              <a:tr h="879871">
                <a:tc gridSpan="2">
                  <a:txBody>
                    <a:bodyPr/>
                    <a:lstStyle/>
                    <a:p>
                      <a:endParaRPr lang="it-IT" sz="800" b="0" dirty="0" smtClean="0">
                        <a:solidFill>
                          <a:srgbClr val="002060"/>
                        </a:solidFill>
                      </a:endParaRPr>
                    </a:p>
                    <a:p>
                      <a:pPr algn="ctr"/>
                      <a:r>
                        <a:rPr lang="it-IT" sz="3200" b="1" dirty="0" smtClean="0">
                          <a:solidFill>
                            <a:schemeClr val="tx1"/>
                          </a:solidFill>
                        </a:rPr>
                        <a:t>ESITI E FINALITÀ STRATEGICHE</a:t>
                      </a:r>
                    </a:p>
                  </a:txBody>
                  <a:tcPr>
                    <a:solidFill>
                      <a:schemeClr val="accent3">
                        <a:lumMod val="60000"/>
                        <a:lumOff val="40000"/>
                      </a:schemeClr>
                    </a:solidFill>
                  </a:tcPr>
                </a:tc>
                <a:tc hMerge="1">
                  <a:txBody>
                    <a:bodyPr/>
                    <a:lstStyle/>
                    <a:p>
                      <a:endParaRPr lang="it-IT" sz="800" b="0" dirty="0" smtClean="0">
                        <a:solidFill>
                          <a:srgbClr val="002060"/>
                        </a:solidFill>
                      </a:endParaRPr>
                    </a:p>
                  </a:txBody>
                  <a:tcPr>
                    <a:solidFill>
                      <a:schemeClr val="accent3">
                        <a:lumMod val="40000"/>
                        <a:lumOff val="60000"/>
                      </a:schemeClr>
                    </a:solidFill>
                  </a:tcPr>
                </a:tc>
              </a:tr>
              <a:tr h="8798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sz="1400" b="0" dirty="0" smtClean="0">
                        <a:solidFill>
                          <a:srgbClr val="00206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it-IT" b="0" dirty="0" smtClean="0">
                          <a:solidFill>
                            <a:srgbClr val="002060"/>
                          </a:solidFill>
                        </a:rPr>
                        <a:t>RISULTATI SCOLASTICI</a:t>
                      </a:r>
                    </a:p>
                  </a:txBody>
                  <a:tcPr>
                    <a:solidFill>
                      <a:schemeClr val="accent3">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sz="800" b="0" dirty="0" smtClean="0">
                        <a:solidFill>
                          <a:srgbClr val="00206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it-IT" b="0" dirty="0" smtClean="0">
                          <a:solidFill>
                            <a:srgbClr val="002060"/>
                          </a:solidFill>
                        </a:rPr>
                        <a:t>Riduzione della dispersione scolastica e dell’insuccesso scolastico</a:t>
                      </a:r>
                    </a:p>
                  </a:txBody>
                  <a:tcPr>
                    <a:solidFill>
                      <a:schemeClr val="accent3">
                        <a:lumMod val="40000"/>
                        <a:lumOff val="60000"/>
                      </a:schemeClr>
                    </a:solidFill>
                  </a:tcPr>
                </a:tc>
              </a:tr>
              <a:tr h="1340665">
                <a:tc>
                  <a:txBody>
                    <a:bodyPr/>
                    <a:lstStyle/>
                    <a:p>
                      <a:endParaRPr lang="it-IT" b="0" dirty="0" smtClean="0">
                        <a:solidFill>
                          <a:srgbClr val="FF0000"/>
                        </a:solidFill>
                      </a:endParaRPr>
                    </a:p>
                    <a:p>
                      <a:r>
                        <a:rPr lang="it-IT" b="0" dirty="0" smtClean="0">
                          <a:solidFill>
                            <a:srgbClr val="FF0000"/>
                          </a:solidFill>
                        </a:rPr>
                        <a:t>RISULTATI NELLE PROVE STANDARDIZZATE NAZIONALI</a:t>
                      </a:r>
                      <a:endParaRPr lang="it-IT" b="0" dirty="0">
                        <a:solidFill>
                          <a:srgbClr val="FF0000"/>
                        </a:solidFill>
                      </a:endParaRPr>
                    </a:p>
                  </a:txBody>
                  <a:tcPr>
                    <a:solidFill>
                      <a:schemeClr val="accent3">
                        <a:lumMod val="60000"/>
                        <a:lumOff val="40000"/>
                      </a:schemeClr>
                    </a:solidFill>
                  </a:tcPr>
                </a:tc>
                <a:tc>
                  <a:txBody>
                    <a:bodyPr/>
                    <a:lstStyle/>
                    <a:p>
                      <a:endParaRPr lang="it-IT" sz="500" dirty="0" smtClean="0">
                        <a:solidFill>
                          <a:srgbClr val="FF0000"/>
                        </a:solidFill>
                      </a:endParaRPr>
                    </a:p>
                    <a:p>
                      <a:r>
                        <a:rPr lang="it-IT" dirty="0" smtClean="0">
                          <a:solidFill>
                            <a:srgbClr val="FF0000"/>
                          </a:solidFill>
                        </a:rPr>
                        <a:t>Rafforzamento delle competenze di base degli studenti rispetto alla situazione di partenza.</a:t>
                      </a:r>
                    </a:p>
                    <a:p>
                      <a:r>
                        <a:rPr lang="it-IT" dirty="0" smtClean="0">
                          <a:solidFill>
                            <a:srgbClr val="FF0000"/>
                          </a:solidFill>
                        </a:rPr>
                        <a:t>Riduzione delle differenze tra scuole e aree geografiche nei livelli di apprendimento degli studenti.</a:t>
                      </a:r>
                      <a:endParaRPr lang="it-IT" dirty="0">
                        <a:solidFill>
                          <a:srgbClr val="FF0000"/>
                        </a:solidFill>
                      </a:endParaRPr>
                    </a:p>
                  </a:txBody>
                  <a:tcPr>
                    <a:solidFill>
                      <a:schemeClr val="accent3">
                        <a:lumMod val="40000"/>
                        <a:lumOff val="60000"/>
                      </a:schemeClr>
                    </a:solidFill>
                  </a:tcPr>
                </a:tc>
              </a:tr>
              <a:tr h="887079">
                <a:tc>
                  <a:txBody>
                    <a:bodyPr/>
                    <a:lstStyle/>
                    <a:p>
                      <a:endParaRPr lang="it-IT" sz="800" b="0" dirty="0" smtClean="0">
                        <a:solidFill>
                          <a:schemeClr val="tx1"/>
                        </a:solidFill>
                      </a:endParaRPr>
                    </a:p>
                    <a:p>
                      <a:r>
                        <a:rPr lang="it-IT" b="0" dirty="0" smtClean="0">
                          <a:solidFill>
                            <a:srgbClr val="003300"/>
                          </a:solidFill>
                        </a:rPr>
                        <a:t>COMPETENZE CHIAVE E CITTADINANZA</a:t>
                      </a:r>
                      <a:endParaRPr lang="it-IT" b="0" dirty="0">
                        <a:solidFill>
                          <a:srgbClr val="003300"/>
                        </a:solidFill>
                      </a:endParaRPr>
                    </a:p>
                  </a:txBody>
                  <a:tcPr>
                    <a:solidFill>
                      <a:schemeClr val="accent3">
                        <a:lumMod val="60000"/>
                        <a:lumOff val="40000"/>
                      </a:schemeClr>
                    </a:solidFill>
                  </a:tcPr>
                </a:tc>
                <a:tc>
                  <a:txBody>
                    <a:bodyPr/>
                    <a:lstStyle/>
                    <a:p>
                      <a:endParaRPr lang="it-IT" dirty="0">
                        <a:solidFill>
                          <a:schemeClr val="tx1"/>
                        </a:solidFill>
                      </a:endParaRPr>
                    </a:p>
                  </a:txBody>
                  <a:tcPr>
                    <a:solidFill>
                      <a:schemeClr val="accent3">
                        <a:lumMod val="40000"/>
                        <a:lumOff val="60000"/>
                      </a:schemeClr>
                    </a:solidFill>
                  </a:tcPr>
                </a:tc>
              </a:tr>
              <a:tr h="877035">
                <a:tc>
                  <a:txBody>
                    <a:bodyPr/>
                    <a:lstStyle/>
                    <a:p>
                      <a:endParaRPr lang="it-IT" sz="1400" b="0" dirty="0" smtClean="0">
                        <a:solidFill>
                          <a:srgbClr val="C00000"/>
                        </a:solidFill>
                      </a:endParaRPr>
                    </a:p>
                    <a:p>
                      <a:r>
                        <a:rPr lang="it-IT" b="0" dirty="0" smtClean="0">
                          <a:solidFill>
                            <a:srgbClr val="C00000"/>
                          </a:solidFill>
                        </a:rPr>
                        <a:t>RISULTATI A DISTANZA</a:t>
                      </a:r>
                      <a:endParaRPr lang="it-IT" b="0" dirty="0">
                        <a:solidFill>
                          <a:srgbClr val="C00000"/>
                        </a:solidFill>
                      </a:endParaRPr>
                    </a:p>
                  </a:txBody>
                  <a:tcPr>
                    <a:solidFill>
                      <a:schemeClr val="accent3">
                        <a:lumMod val="60000"/>
                        <a:lumOff val="40000"/>
                      </a:schemeClr>
                    </a:solidFill>
                  </a:tcPr>
                </a:tc>
                <a:tc>
                  <a:txBody>
                    <a:bodyPr/>
                    <a:lstStyle/>
                    <a:p>
                      <a:endParaRPr lang="it-IT" sz="800" dirty="0" smtClean="0">
                        <a:solidFill>
                          <a:srgbClr val="C00000"/>
                        </a:solidFill>
                      </a:endParaRPr>
                    </a:p>
                    <a:p>
                      <a:r>
                        <a:rPr lang="it-IT" dirty="0" smtClean="0">
                          <a:solidFill>
                            <a:srgbClr val="C00000"/>
                          </a:solidFill>
                        </a:rPr>
                        <a:t>Valorizzazione degli esiti a distanza degli studenti con attenzione all’università e al lavoro</a:t>
                      </a:r>
                      <a:endParaRPr lang="it-IT" dirty="0">
                        <a:solidFill>
                          <a:srgbClr val="C00000"/>
                        </a:solidFill>
                      </a:endParaRPr>
                    </a:p>
                  </a:txBody>
                  <a:tcPr>
                    <a:solidFill>
                      <a:schemeClr val="accent3">
                        <a:lumMod val="40000"/>
                        <a:lumOff val="60000"/>
                      </a:schemeClr>
                    </a:solidFill>
                  </a:tcPr>
                </a:tc>
              </a:tr>
            </a:tbl>
          </a:graphicData>
        </a:graphic>
      </p:graphicFrame>
      <p:sp>
        <p:nvSpPr>
          <p:cNvPr id="10" name="Titolo 1"/>
          <p:cNvSpPr txBox="1">
            <a:spLocks/>
          </p:cNvSpPr>
          <p:nvPr/>
        </p:nvSpPr>
        <p:spPr>
          <a:xfrm>
            <a:off x="2339752" y="142852"/>
            <a:ext cx="6264696" cy="76071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2400" b="1" dirty="0" smtClean="0"/>
              <a:t>LE FINALITÀ STRATEGICHE DELLA VALUTAZIONE</a:t>
            </a:r>
            <a:br>
              <a:rPr lang="it-IT" sz="2400" b="1" dirty="0" smtClean="0"/>
            </a:br>
            <a:r>
              <a:rPr lang="it-IT" sz="2400" b="1" dirty="0" smtClean="0"/>
              <a:t>(DIRETTIVA MINISTERIALE 11/2014)</a:t>
            </a:r>
            <a:endParaRPr lang="it-IT" sz="2400" b="1" dirty="0"/>
          </a:p>
        </p:txBody>
      </p:sp>
    </p:spTree>
    <p:extLst>
      <p:ext uri="{BB962C8B-B14F-4D97-AF65-F5344CB8AC3E}">
        <p14:creationId xmlns:p14="http://schemas.microsoft.com/office/powerpoint/2010/main" val="1000877197"/>
      </p:ext>
    </p:extLst>
  </p:cSld>
  <p:clrMapOvr>
    <a:masterClrMapping/>
  </p:clrMapOvr>
  <p:transition spd="slow">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2339752" y="142852"/>
            <a:ext cx="6264696" cy="928694"/>
          </a:xfrm>
        </p:spPr>
        <p:txBody>
          <a:bodyPr>
            <a:noAutofit/>
          </a:bodyPr>
          <a:lstStyle/>
          <a:p>
            <a:endParaRPr lang="it-IT" sz="3600" b="1" dirty="0">
              <a:solidFill>
                <a:srgbClr val="009900"/>
              </a:solidFill>
            </a:endParaRPr>
          </a:p>
        </p:txBody>
      </p:sp>
      <p:sp>
        <p:nvSpPr>
          <p:cNvPr id="3" name="Sottotitolo 2"/>
          <p:cNvSpPr>
            <a:spLocks noGrp="1"/>
          </p:cNvSpPr>
          <p:nvPr>
            <p:ph type="subTitle" idx="1"/>
          </p:nvPr>
        </p:nvSpPr>
        <p:spPr>
          <a:xfrm>
            <a:off x="466974" y="1430447"/>
            <a:ext cx="8137474" cy="4734857"/>
          </a:xfrm>
        </p:spPr>
        <p:txBody>
          <a:bodyPr>
            <a:normAutofit/>
          </a:bodyPr>
          <a:lstStyle/>
          <a:p>
            <a:pPr algn="just"/>
            <a:r>
              <a:rPr lang="it-IT" b="1" dirty="0" smtClean="0">
                <a:solidFill>
                  <a:srgbClr val="33CC33"/>
                </a:solidFill>
              </a:rPr>
              <a:t>Priorità e Traguardi</a:t>
            </a:r>
            <a:r>
              <a:rPr lang="it-IT" sz="2400" b="1" dirty="0" smtClean="0"/>
              <a:t> </a:t>
            </a:r>
          </a:p>
          <a:p>
            <a:pPr algn="just"/>
            <a:endParaRPr lang="it-IT" sz="2400" dirty="0" smtClean="0">
              <a:solidFill>
                <a:schemeClr val="tx1"/>
              </a:solidFill>
            </a:endParaRPr>
          </a:p>
        </p:txBody>
      </p:sp>
      <p:sp>
        <p:nvSpPr>
          <p:cNvPr id="7" name="Segnaposto numero diapositiva 3"/>
          <p:cNvSpPr>
            <a:spLocks noGrp="1"/>
          </p:cNvSpPr>
          <p:nvPr>
            <p:ph type="sldNum" sz="quarter" idx="12"/>
          </p:nvPr>
        </p:nvSpPr>
        <p:spPr>
          <a:xfrm>
            <a:off x="6553200" y="6448251"/>
            <a:ext cx="2133600" cy="365125"/>
          </a:xfrm>
        </p:spPr>
        <p:txBody>
          <a:bodyPr/>
          <a:lstStyle/>
          <a:p>
            <a:fld id="{3537B28A-60AE-45DC-A3F5-A1AA538F0C66}" type="slidenum">
              <a:rPr lang="it-IT" sz="1400" smtClean="0">
                <a:solidFill>
                  <a:srgbClr val="006600"/>
                </a:solidFill>
              </a:rPr>
              <a:pPr/>
              <a:t>12</a:t>
            </a:fld>
            <a:endParaRPr lang="it-IT" sz="1400" dirty="0">
              <a:solidFill>
                <a:srgbClr val="006600"/>
              </a:solidFill>
            </a:endParaRPr>
          </a:p>
        </p:txBody>
      </p:sp>
      <p:sp>
        <p:nvSpPr>
          <p:cNvPr id="8" name="Segnaposto piè di pagina 4"/>
          <p:cNvSpPr>
            <a:spLocks noGrp="1"/>
          </p:cNvSpPr>
          <p:nvPr>
            <p:ph type="ftr" sz="quarter" idx="11"/>
          </p:nvPr>
        </p:nvSpPr>
        <p:spPr>
          <a:xfrm>
            <a:off x="0" y="6453336"/>
            <a:ext cx="2895600" cy="365125"/>
          </a:xfrm>
        </p:spPr>
        <p:txBody>
          <a:bodyPr/>
          <a:lstStyle/>
          <a:p>
            <a:r>
              <a:rPr lang="it-IT" sz="1400" dirty="0" smtClean="0">
                <a:solidFill>
                  <a:srgbClr val="006600"/>
                </a:solidFill>
              </a:rPr>
              <a:t>Roma 3 giugno 2015                                   </a:t>
            </a:r>
            <a:endParaRPr lang="it-IT" sz="1400" dirty="0">
              <a:solidFill>
                <a:srgbClr val="006600"/>
              </a:solidFill>
            </a:endParaRPr>
          </a:p>
        </p:txBody>
      </p:sp>
      <p:graphicFrame>
        <p:nvGraphicFramePr>
          <p:cNvPr id="6" name="Diagramma 5"/>
          <p:cNvGraphicFramePr/>
          <p:nvPr/>
        </p:nvGraphicFramePr>
        <p:xfrm>
          <a:off x="285720" y="2143116"/>
          <a:ext cx="8643998" cy="35719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Immagine 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244408" y="97565"/>
            <a:ext cx="739147" cy="739147"/>
          </a:xfrm>
          <a:prstGeom prst="rect">
            <a:avLst/>
          </a:prstGeom>
        </p:spPr>
      </p:pic>
    </p:spTree>
    <p:extLst>
      <p:ext uri="{BB962C8B-B14F-4D97-AF65-F5344CB8AC3E}">
        <p14:creationId xmlns:p14="http://schemas.microsoft.com/office/powerpoint/2010/main" val="1140492060"/>
      </p:ext>
    </p:extLst>
  </p:cSld>
  <p:clrMapOvr>
    <a:masterClrMapping/>
  </p:clrMapOvr>
  <p:transition spd="slow">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2339752" y="142852"/>
            <a:ext cx="6264696" cy="928694"/>
          </a:xfrm>
        </p:spPr>
        <p:txBody>
          <a:bodyPr>
            <a:noAutofit/>
          </a:bodyPr>
          <a:lstStyle/>
          <a:p>
            <a:endParaRPr lang="it-IT" sz="3600" b="1" dirty="0">
              <a:solidFill>
                <a:srgbClr val="009900"/>
              </a:solidFill>
            </a:endParaRPr>
          </a:p>
        </p:txBody>
      </p:sp>
      <p:sp>
        <p:nvSpPr>
          <p:cNvPr id="3" name="Sottotitolo 2"/>
          <p:cNvSpPr>
            <a:spLocks noGrp="1"/>
          </p:cNvSpPr>
          <p:nvPr>
            <p:ph type="subTitle" idx="1"/>
          </p:nvPr>
        </p:nvSpPr>
        <p:spPr>
          <a:xfrm>
            <a:off x="466974" y="1430447"/>
            <a:ext cx="8137474" cy="4734857"/>
          </a:xfrm>
        </p:spPr>
        <p:txBody>
          <a:bodyPr>
            <a:normAutofit/>
          </a:bodyPr>
          <a:lstStyle/>
          <a:p>
            <a:pPr algn="just"/>
            <a:r>
              <a:rPr lang="it-IT" b="1" dirty="0" smtClean="0">
                <a:solidFill>
                  <a:srgbClr val="33CC33"/>
                </a:solidFill>
              </a:rPr>
              <a:t>Obiettivi di processo </a:t>
            </a:r>
          </a:p>
          <a:p>
            <a:pPr algn="just"/>
            <a:endParaRPr lang="it-IT" sz="2400" dirty="0" smtClean="0">
              <a:solidFill>
                <a:schemeClr val="tx1"/>
              </a:solidFill>
            </a:endParaRPr>
          </a:p>
        </p:txBody>
      </p:sp>
      <p:sp>
        <p:nvSpPr>
          <p:cNvPr id="7" name="Segnaposto numero diapositiva 3"/>
          <p:cNvSpPr>
            <a:spLocks noGrp="1"/>
          </p:cNvSpPr>
          <p:nvPr>
            <p:ph type="sldNum" sz="quarter" idx="12"/>
          </p:nvPr>
        </p:nvSpPr>
        <p:spPr>
          <a:xfrm>
            <a:off x="6553200" y="6448251"/>
            <a:ext cx="2133600" cy="365125"/>
          </a:xfrm>
        </p:spPr>
        <p:txBody>
          <a:bodyPr/>
          <a:lstStyle/>
          <a:p>
            <a:fld id="{3537B28A-60AE-45DC-A3F5-A1AA538F0C66}" type="slidenum">
              <a:rPr lang="it-IT" sz="1400" smtClean="0">
                <a:solidFill>
                  <a:srgbClr val="006600"/>
                </a:solidFill>
              </a:rPr>
              <a:pPr/>
              <a:t>13</a:t>
            </a:fld>
            <a:endParaRPr lang="it-IT" sz="1400" dirty="0">
              <a:solidFill>
                <a:srgbClr val="006600"/>
              </a:solidFill>
            </a:endParaRPr>
          </a:p>
        </p:txBody>
      </p:sp>
      <p:sp>
        <p:nvSpPr>
          <p:cNvPr id="8" name="Segnaposto piè di pagina 4"/>
          <p:cNvSpPr>
            <a:spLocks noGrp="1"/>
          </p:cNvSpPr>
          <p:nvPr>
            <p:ph type="ftr" sz="quarter" idx="11"/>
          </p:nvPr>
        </p:nvSpPr>
        <p:spPr>
          <a:xfrm>
            <a:off x="0" y="6453336"/>
            <a:ext cx="2895600" cy="365125"/>
          </a:xfrm>
        </p:spPr>
        <p:txBody>
          <a:bodyPr/>
          <a:lstStyle/>
          <a:p>
            <a:r>
              <a:rPr lang="it-IT" sz="1400" dirty="0" smtClean="0">
                <a:solidFill>
                  <a:srgbClr val="006600"/>
                </a:solidFill>
              </a:rPr>
              <a:t>Roma 3 giugno 2015                                   </a:t>
            </a:r>
            <a:endParaRPr lang="it-IT" sz="1400" dirty="0">
              <a:solidFill>
                <a:srgbClr val="006600"/>
              </a:solidFill>
            </a:endParaRPr>
          </a:p>
        </p:txBody>
      </p:sp>
      <p:graphicFrame>
        <p:nvGraphicFramePr>
          <p:cNvPr id="6" name="Diagramma 5"/>
          <p:cNvGraphicFramePr/>
          <p:nvPr/>
        </p:nvGraphicFramePr>
        <p:xfrm>
          <a:off x="285720" y="2143116"/>
          <a:ext cx="8643998" cy="35719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Immagine 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279904" y="188640"/>
            <a:ext cx="864096" cy="864096"/>
          </a:xfrm>
          <a:prstGeom prst="rect">
            <a:avLst/>
          </a:prstGeom>
        </p:spPr>
      </p:pic>
    </p:spTree>
    <p:extLst>
      <p:ext uri="{BB962C8B-B14F-4D97-AF65-F5344CB8AC3E}">
        <p14:creationId xmlns:p14="http://schemas.microsoft.com/office/powerpoint/2010/main" val="1140492060"/>
      </p:ext>
    </p:extLst>
  </p:cSld>
  <p:clrMapOvr>
    <a:masterClrMapping/>
  </p:clrMapOvr>
  <p:transition spd="slow">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2339752" y="142852"/>
            <a:ext cx="6264696" cy="928694"/>
          </a:xfrm>
        </p:spPr>
        <p:txBody>
          <a:bodyPr>
            <a:noAutofit/>
          </a:bodyPr>
          <a:lstStyle/>
          <a:p>
            <a:r>
              <a:rPr lang="it-IT" sz="3600" b="1" dirty="0" smtClean="0">
                <a:solidFill>
                  <a:srgbClr val="009900"/>
                </a:solidFill>
              </a:rPr>
              <a:t>INDICAZIONI</a:t>
            </a:r>
            <a:r>
              <a:rPr lang="it-IT" sz="3600" b="1" dirty="0" smtClean="0">
                <a:solidFill>
                  <a:srgbClr val="009900"/>
                </a:solidFill>
              </a:rPr>
              <a:t/>
            </a:r>
            <a:br>
              <a:rPr lang="it-IT" sz="3600" b="1" dirty="0" smtClean="0">
                <a:solidFill>
                  <a:srgbClr val="009900"/>
                </a:solidFill>
              </a:rPr>
            </a:br>
            <a:r>
              <a:rPr lang="it-IT" sz="3600" b="1" dirty="0" smtClean="0">
                <a:solidFill>
                  <a:srgbClr val="009900"/>
                </a:solidFill>
              </a:rPr>
              <a:t>Piano di Miglioramento</a:t>
            </a:r>
            <a:endParaRPr lang="it-IT" sz="3600" b="1" dirty="0">
              <a:solidFill>
                <a:srgbClr val="009900"/>
              </a:solidFill>
            </a:endParaRPr>
          </a:p>
        </p:txBody>
      </p:sp>
      <p:sp>
        <p:nvSpPr>
          <p:cNvPr id="3" name="Sottotitolo 2"/>
          <p:cNvSpPr>
            <a:spLocks noGrp="1"/>
          </p:cNvSpPr>
          <p:nvPr>
            <p:ph type="subTitle" idx="1"/>
          </p:nvPr>
        </p:nvSpPr>
        <p:spPr>
          <a:xfrm>
            <a:off x="466974" y="1430447"/>
            <a:ext cx="8137474" cy="4734857"/>
          </a:xfrm>
        </p:spPr>
        <p:txBody>
          <a:bodyPr>
            <a:normAutofit lnSpcReduction="10000"/>
          </a:bodyPr>
          <a:lstStyle/>
          <a:p>
            <a:pPr algn="just">
              <a:buFont typeface="Wingdings" pitchFamily="2" charset="2"/>
              <a:buChar char="ü"/>
            </a:pPr>
            <a:r>
              <a:rPr lang="it-IT" sz="3600" b="1" dirty="0" smtClean="0">
                <a:solidFill>
                  <a:srgbClr val="002060"/>
                </a:solidFill>
              </a:rPr>
              <a:t>Priorità e traguardi non sono oggetto di revisione/modifica </a:t>
            </a:r>
            <a:r>
              <a:rPr lang="it-IT" sz="3600" dirty="0" smtClean="0">
                <a:solidFill>
                  <a:srgbClr val="002060"/>
                </a:solidFill>
              </a:rPr>
              <a:t>(Sez. 5)</a:t>
            </a:r>
          </a:p>
          <a:p>
            <a:pPr lvl="0" algn="just"/>
            <a:endParaRPr lang="it-IT" sz="2400" dirty="0" smtClean="0">
              <a:solidFill>
                <a:srgbClr val="002060"/>
              </a:solidFill>
            </a:endParaRPr>
          </a:p>
          <a:p>
            <a:pPr lvl="0" algn="just">
              <a:buFont typeface="Wingdings" pitchFamily="2" charset="2"/>
              <a:buChar char="ü"/>
            </a:pPr>
            <a:r>
              <a:rPr lang="it-IT" sz="3600" b="1" dirty="0" smtClean="0">
                <a:solidFill>
                  <a:srgbClr val="002060"/>
                </a:solidFill>
              </a:rPr>
              <a:t>Gli obiettivi di processo sono oggetto di revisione alla luce dell’analisi dei possibili nessi tra i diversi obiettivi e della valutazione fattibilità/impatto</a:t>
            </a:r>
          </a:p>
          <a:p>
            <a:pPr lvl="0" algn="just">
              <a:buFont typeface="Wingdings" pitchFamily="2" charset="2"/>
              <a:buChar char="ü"/>
            </a:pPr>
            <a:r>
              <a:rPr lang="it-IT" sz="2400" dirty="0" smtClean="0">
                <a:solidFill>
                  <a:srgbClr val="002060"/>
                </a:solidFill>
              </a:rPr>
              <a:t>Ridurre </a:t>
            </a:r>
            <a:r>
              <a:rPr lang="it-IT" sz="2400" dirty="0" smtClean="0">
                <a:solidFill>
                  <a:srgbClr val="002060"/>
                </a:solidFill>
              </a:rPr>
              <a:t>il numero di azioni concentrandosi su quelle strategiche ai fini del raggiungimento dei traguardi</a:t>
            </a:r>
          </a:p>
          <a:p>
            <a:pPr marL="457200" indent="-457200" algn="l">
              <a:spcBef>
                <a:spcPts val="1200"/>
              </a:spcBef>
            </a:pPr>
            <a:endParaRPr lang="it-IT" sz="2400" dirty="0" smtClean="0">
              <a:solidFill>
                <a:schemeClr val="tx1"/>
              </a:solidFill>
            </a:endParaRPr>
          </a:p>
        </p:txBody>
      </p:sp>
      <p:sp>
        <p:nvSpPr>
          <p:cNvPr id="7" name="Segnaposto numero diapositiva 3"/>
          <p:cNvSpPr>
            <a:spLocks noGrp="1"/>
          </p:cNvSpPr>
          <p:nvPr>
            <p:ph type="sldNum" sz="quarter" idx="12"/>
          </p:nvPr>
        </p:nvSpPr>
        <p:spPr>
          <a:xfrm>
            <a:off x="6553200" y="6448251"/>
            <a:ext cx="2133600" cy="365125"/>
          </a:xfrm>
        </p:spPr>
        <p:txBody>
          <a:bodyPr/>
          <a:lstStyle/>
          <a:p>
            <a:fld id="{3537B28A-60AE-45DC-A3F5-A1AA538F0C66}" type="slidenum">
              <a:rPr lang="it-IT" sz="1400" smtClean="0">
                <a:solidFill>
                  <a:srgbClr val="006600"/>
                </a:solidFill>
              </a:rPr>
              <a:pPr/>
              <a:t>14</a:t>
            </a:fld>
            <a:endParaRPr lang="it-IT" sz="1400" dirty="0">
              <a:solidFill>
                <a:srgbClr val="006600"/>
              </a:solidFill>
            </a:endParaRPr>
          </a:p>
        </p:txBody>
      </p:sp>
      <p:sp>
        <p:nvSpPr>
          <p:cNvPr id="8" name="Segnaposto piè di pagina 4"/>
          <p:cNvSpPr>
            <a:spLocks noGrp="1"/>
          </p:cNvSpPr>
          <p:nvPr>
            <p:ph type="ftr" sz="quarter" idx="11"/>
          </p:nvPr>
        </p:nvSpPr>
        <p:spPr>
          <a:xfrm>
            <a:off x="0" y="6453336"/>
            <a:ext cx="2895600" cy="365125"/>
          </a:xfrm>
        </p:spPr>
        <p:txBody>
          <a:bodyPr/>
          <a:lstStyle/>
          <a:p>
            <a:r>
              <a:rPr lang="it-IT" sz="1400" dirty="0" smtClean="0">
                <a:solidFill>
                  <a:srgbClr val="006600"/>
                </a:solidFill>
              </a:rPr>
              <a:t>Roma 3 giugno 2015                                   </a:t>
            </a:r>
            <a:endParaRPr lang="it-IT" sz="1400" dirty="0">
              <a:solidFill>
                <a:srgbClr val="006600"/>
              </a:solidFill>
            </a:endParaRPr>
          </a:p>
        </p:txBody>
      </p:sp>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65416" y="92026"/>
            <a:ext cx="2160240" cy="647700"/>
          </a:xfrm>
          <a:prstGeom prst="rect">
            <a:avLst/>
          </a:prstGeom>
        </p:spPr>
      </p:pic>
    </p:spTree>
    <p:extLst>
      <p:ext uri="{BB962C8B-B14F-4D97-AF65-F5344CB8AC3E}">
        <p14:creationId xmlns:p14="http://schemas.microsoft.com/office/powerpoint/2010/main" val="1140492060"/>
      </p:ext>
    </p:extLst>
  </p:cSld>
  <p:clrMapOvr>
    <a:masterClrMapping/>
  </p:clrMapOvr>
  <p:transition spd="slow">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2339752" y="142852"/>
            <a:ext cx="6264696" cy="760719"/>
          </a:xfrm>
        </p:spPr>
        <p:txBody>
          <a:bodyPr>
            <a:noAutofit/>
          </a:bodyPr>
          <a:lstStyle/>
          <a:p>
            <a:r>
              <a:rPr lang="it-IT" sz="4000" b="1" dirty="0" smtClean="0">
                <a:solidFill>
                  <a:srgbClr val="003300"/>
                </a:solidFill>
              </a:rPr>
              <a:t>FASI P.M.</a:t>
            </a:r>
            <a:endParaRPr lang="it-IT" sz="4000" b="1" dirty="0">
              <a:solidFill>
                <a:srgbClr val="003300"/>
              </a:solidFill>
            </a:endParaRPr>
          </a:p>
        </p:txBody>
      </p:sp>
      <p:sp>
        <p:nvSpPr>
          <p:cNvPr id="3" name="Sottotitolo 2"/>
          <p:cNvSpPr>
            <a:spLocks noGrp="1"/>
          </p:cNvSpPr>
          <p:nvPr>
            <p:ph type="subTitle" idx="1"/>
          </p:nvPr>
        </p:nvSpPr>
        <p:spPr>
          <a:xfrm>
            <a:off x="466974" y="1071546"/>
            <a:ext cx="8137474" cy="5429287"/>
          </a:xfrm>
        </p:spPr>
        <p:txBody>
          <a:bodyPr>
            <a:normAutofit/>
          </a:bodyPr>
          <a:lstStyle/>
          <a:p>
            <a:r>
              <a:rPr lang="it-IT" b="1" dirty="0" smtClean="0">
                <a:solidFill>
                  <a:srgbClr val="002060"/>
                </a:solidFill>
              </a:rPr>
              <a:t> FASE 1 - </a:t>
            </a:r>
            <a:r>
              <a:rPr lang="it-IT" sz="2800" b="1" dirty="0" smtClean="0">
                <a:solidFill>
                  <a:srgbClr val="002060"/>
                </a:solidFill>
                <a:latin typeface="Source Sans Pro Black" pitchFamily="34" charset="0"/>
              </a:rPr>
              <a:t>C</a:t>
            </a:r>
            <a:r>
              <a:rPr lang="it-IT" altLang="it-IT" sz="2800" b="1" dirty="0" smtClean="0">
                <a:solidFill>
                  <a:srgbClr val="002060"/>
                </a:solidFill>
                <a:latin typeface="Source Sans Pro Black" pitchFamily="34" charset="0"/>
              </a:rPr>
              <a:t>ontestualizzazione </a:t>
            </a:r>
            <a:r>
              <a:rPr lang="it-IT" altLang="it-IT" sz="2800" b="1" dirty="0" smtClean="0">
                <a:solidFill>
                  <a:srgbClr val="002060"/>
                </a:solidFill>
                <a:latin typeface="Source Sans Pro Black" pitchFamily="34" charset="0"/>
              </a:rPr>
              <a:t>degli obiettivi di </a:t>
            </a:r>
            <a:r>
              <a:rPr lang="it-IT" altLang="it-IT" sz="2800" b="1" dirty="0" smtClean="0">
                <a:solidFill>
                  <a:srgbClr val="002060"/>
                </a:solidFill>
                <a:latin typeface="Source Sans Pro Black" pitchFamily="34" charset="0"/>
              </a:rPr>
              <a:t>Processo</a:t>
            </a:r>
            <a:endParaRPr lang="it-IT" sz="2800" b="1" dirty="0" smtClean="0">
              <a:solidFill>
                <a:srgbClr val="002060"/>
              </a:solidFill>
            </a:endParaRPr>
          </a:p>
          <a:p>
            <a:pPr lvl="0" algn="just"/>
            <a:endParaRPr lang="it-IT" sz="2800" dirty="0" smtClean="0">
              <a:solidFill>
                <a:srgbClr val="002060"/>
              </a:solidFill>
            </a:endParaRPr>
          </a:p>
          <a:p>
            <a:pPr lvl="0" algn="just"/>
            <a:r>
              <a:rPr lang="it-IT" sz="2800" b="1" dirty="0" smtClean="0">
                <a:solidFill>
                  <a:srgbClr val="002060"/>
                </a:solidFill>
              </a:rPr>
              <a:t>Rilettura delle criticità individuate nelle 19 </a:t>
            </a:r>
            <a:r>
              <a:rPr lang="it-IT" sz="2800" b="1" dirty="0" err="1" smtClean="0">
                <a:solidFill>
                  <a:srgbClr val="002060"/>
                </a:solidFill>
              </a:rPr>
              <a:t>sottoaree</a:t>
            </a:r>
            <a:endParaRPr lang="it-IT" sz="2800" b="1" dirty="0" smtClean="0">
              <a:solidFill>
                <a:srgbClr val="002060"/>
              </a:solidFill>
            </a:endParaRPr>
          </a:p>
          <a:p>
            <a:pPr lvl="0" algn="just"/>
            <a:endParaRPr lang="it-IT" sz="2400" dirty="0" smtClean="0">
              <a:solidFill>
                <a:srgbClr val="002060"/>
              </a:solidFill>
            </a:endParaRPr>
          </a:p>
          <a:p>
            <a:pPr lvl="0" algn="just">
              <a:buFont typeface="Wingdings" pitchFamily="2" charset="2"/>
              <a:buChar char="v"/>
            </a:pPr>
            <a:endParaRPr lang="it-IT" sz="2400" dirty="0" smtClean="0">
              <a:solidFill>
                <a:srgbClr val="002060"/>
              </a:solidFill>
            </a:endParaRPr>
          </a:p>
          <a:p>
            <a:pPr lvl="0" algn="just"/>
            <a:endParaRPr lang="it-IT" sz="1600" dirty="0" smtClean="0">
              <a:solidFill>
                <a:srgbClr val="002060"/>
              </a:solidFill>
            </a:endParaRPr>
          </a:p>
          <a:p>
            <a:pPr lvl="0" algn="just">
              <a:buFont typeface="Wingdings" pitchFamily="2" charset="2"/>
              <a:buChar char="v"/>
            </a:pPr>
            <a:endParaRPr lang="it-IT" sz="1600" dirty="0" smtClean="0">
              <a:solidFill>
                <a:srgbClr val="002060"/>
              </a:solidFill>
            </a:endParaRPr>
          </a:p>
          <a:p>
            <a:pPr lvl="0" algn="just"/>
            <a:endParaRPr lang="it-IT" altLang="it-IT" sz="2400" dirty="0" smtClean="0">
              <a:solidFill>
                <a:srgbClr val="002060"/>
              </a:solidFill>
              <a:latin typeface="Source Sans Pro" pitchFamily="34" charset="0"/>
              <a:ea typeface="ＭＳ Ｐゴシック" pitchFamily="34" charset="-128"/>
            </a:endParaRPr>
          </a:p>
          <a:p>
            <a:pPr lvl="0" algn="just"/>
            <a:endParaRPr lang="it-IT" altLang="it-IT" sz="2400" dirty="0" smtClean="0">
              <a:solidFill>
                <a:srgbClr val="002060"/>
              </a:solidFill>
              <a:latin typeface="Source Sans Pro" pitchFamily="34" charset="0"/>
              <a:ea typeface="ＭＳ Ｐゴシック" pitchFamily="34" charset="-128"/>
            </a:endParaRPr>
          </a:p>
          <a:p>
            <a:pPr lvl="0" algn="just"/>
            <a:endParaRPr lang="it-IT" altLang="it-IT" sz="2400" dirty="0">
              <a:solidFill>
                <a:srgbClr val="002060"/>
              </a:solidFill>
              <a:latin typeface="Source Sans Pro" pitchFamily="34" charset="0"/>
              <a:ea typeface="ＭＳ Ｐゴシック" pitchFamily="34" charset="-128"/>
            </a:endParaRPr>
          </a:p>
          <a:p>
            <a:pPr lvl="0" algn="just"/>
            <a:r>
              <a:rPr lang="it-IT" altLang="it-IT" sz="2400" dirty="0" smtClean="0">
                <a:solidFill>
                  <a:srgbClr val="002060"/>
                </a:solidFill>
                <a:latin typeface="Source Sans Pro" pitchFamily="34" charset="0"/>
                <a:ea typeface="ＭＳ Ｐゴシック" pitchFamily="34" charset="-128"/>
              </a:rPr>
              <a:t>Visione </a:t>
            </a:r>
            <a:r>
              <a:rPr lang="it-IT" altLang="it-IT" sz="2400" dirty="0" smtClean="0">
                <a:solidFill>
                  <a:srgbClr val="002060"/>
                </a:solidFill>
                <a:latin typeface="Source Sans Pro" pitchFamily="34" charset="0"/>
                <a:ea typeface="ＭＳ Ｐゴシック" pitchFamily="34" charset="-128"/>
              </a:rPr>
              <a:t>sistemica del </a:t>
            </a:r>
            <a:r>
              <a:rPr lang="it-IT" altLang="it-IT" sz="2400" dirty="0" smtClean="0">
                <a:solidFill>
                  <a:srgbClr val="002060"/>
                </a:solidFill>
                <a:latin typeface="Source Sans Pro" pitchFamily="34" charset="0"/>
                <a:ea typeface="ＭＳ Ｐゴシック" pitchFamily="34" charset="-128"/>
              </a:rPr>
              <a:t>processo </a:t>
            </a:r>
            <a:r>
              <a:rPr lang="it-IT" altLang="it-IT" sz="2400" dirty="0" smtClean="0">
                <a:solidFill>
                  <a:srgbClr val="002060"/>
                </a:solidFill>
                <a:latin typeface="Source Sans Pro" pitchFamily="34" charset="0"/>
                <a:ea typeface="ＭＳ Ｐゴシック" pitchFamily="34" charset="-128"/>
              </a:rPr>
              <a:t>di autovalutazione</a:t>
            </a:r>
            <a:endParaRPr lang="it-IT" sz="2400" dirty="0" smtClean="0">
              <a:solidFill>
                <a:srgbClr val="002060"/>
              </a:solidFill>
            </a:endParaRPr>
          </a:p>
          <a:p>
            <a:pPr lvl="0" algn="just">
              <a:buFont typeface="Wingdings" pitchFamily="2" charset="2"/>
              <a:buChar char="v"/>
            </a:pPr>
            <a:endParaRPr lang="it-IT" sz="1600" dirty="0" smtClean="0">
              <a:solidFill>
                <a:srgbClr val="002060"/>
              </a:solidFill>
            </a:endParaRPr>
          </a:p>
          <a:p>
            <a:pPr lvl="0" algn="just">
              <a:buFont typeface="Wingdings" pitchFamily="2" charset="2"/>
              <a:buChar char="v"/>
            </a:pPr>
            <a:endParaRPr lang="it-IT" sz="1600" dirty="0" smtClean="0">
              <a:solidFill>
                <a:srgbClr val="002060"/>
              </a:solidFill>
            </a:endParaRPr>
          </a:p>
        </p:txBody>
      </p:sp>
      <p:sp>
        <p:nvSpPr>
          <p:cNvPr id="7" name="Segnaposto numero diapositiva 3"/>
          <p:cNvSpPr>
            <a:spLocks noGrp="1"/>
          </p:cNvSpPr>
          <p:nvPr>
            <p:ph type="sldNum" sz="quarter" idx="12"/>
          </p:nvPr>
        </p:nvSpPr>
        <p:spPr>
          <a:xfrm>
            <a:off x="6553200" y="6448251"/>
            <a:ext cx="2133600" cy="365125"/>
          </a:xfrm>
        </p:spPr>
        <p:txBody>
          <a:bodyPr/>
          <a:lstStyle/>
          <a:p>
            <a:fld id="{3537B28A-60AE-45DC-A3F5-A1AA538F0C66}" type="slidenum">
              <a:rPr lang="it-IT" sz="1400" smtClean="0">
                <a:solidFill>
                  <a:srgbClr val="006600"/>
                </a:solidFill>
              </a:rPr>
              <a:pPr/>
              <a:t>15</a:t>
            </a:fld>
            <a:endParaRPr lang="it-IT" sz="1400" dirty="0">
              <a:solidFill>
                <a:srgbClr val="006600"/>
              </a:solidFill>
            </a:endParaRPr>
          </a:p>
        </p:txBody>
      </p:sp>
      <p:sp>
        <p:nvSpPr>
          <p:cNvPr id="8" name="Segnaposto piè di pagina 4"/>
          <p:cNvSpPr>
            <a:spLocks noGrp="1"/>
          </p:cNvSpPr>
          <p:nvPr>
            <p:ph type="ftr" sz="quarter" idx="11"/>
          </p:nvPr>
        </p:nvSpPr>
        <p:spPr>
          <a:xfrm>
            <a:off x="0" y="6453336"/>
            <a:ext cx="2895600" cy="365125"/>
          </a:xfrm>
        </p:spPr>
        <p:txBody>
          <a:bodyPr/>
          <a:lstStyle/>
          <a:p>
            <a:r>
              <a:rPr lang="it-IT" sz="1400" dirty="0" smtClean="0">
                <a:solidFill>
                  <a:srgbClr val="006600"/>
                </a:solidFill>
              </a:rPr>
              <a:t>Roma 3 giugno 2015                                   </a:t>
            </a:r>
            <a:endParaRPr lang="it-IT" sz="1400" dirty="0">
              <a:solidFill>
                <a:srgbClr val="006600"/>
              </a:solidFill>
            </a:endParaRPr>
          </a:p>
        </p:txBody>
      </p:sp>
      <p:sp>
        <p:nvSpPr>
          <p:cNvPr id="11" name="Rettangolo arrotondato 10"/>
          <p:cNvSpPr/>
          <p:nvPr/>
        </p:nvSpPr>
        <p:spPr>
          <a:xfrm>
            <a:off x="571472" y="4286256"/>
            <a:ext cx="3071834" cy="928694"/>
          </a:xfrm>
          <a:prstGeom prst="roundRect">
            <a:avLst/>
          </a:prstGeom>
          <a:solidFill>
            <a:schemeClr val="accent6">
              <a:lumMod val="60000"/>
              <a:lumOff val="4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it-IT" sz="2400" b="1" dirty="0" smtClean="0"/>
              <a:t>19 </a:t>
            </a:r>
            <a:r>
              <a:rPr lang="it-IT" sz="2400" b="1" dirty="0" err="1" smtClean="0"/>
              <a:t>Sottoaree</a:t>
            </a:r>
            <a:endParaRPr lang="it-IT" sz="2400" b="1" dirty="0"/>
          </a:p>
        </p:txBody>
      </p:sp>
      <p:sp>
        <p:nvSpPr>
          <p:cNvPr id="12" name="Rettangolo arrotondato 11"/>
          <p:cNvSpPr/>
          <p:nvPr/>
        </p:nvSpPr>
        <p:spPr>
          <a:xfrm>
            <a:off x="5143504" y="4214818"/>
            <a:ext cx="3071834" cy="928694"/>
          </a:xfrm>
          <a:prstGeom prst="roundRect">
            <a:avLst/>
          </a:prstGeom>
          <a:solidFill>
            <a:schemeClr val="accent2">
              <a:lumMod val="60000"/>
              <a:lumOff val="4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it-IT" b="1" dirty="0" smtClean="0"/>
              <a:t>Criticità 1</a:t>
            </a:r>
          </a:p>
          <a:p>
            <a:pPr algn="ctr"/>
            <a:r>
              <a:rPr lang="it-IT" b="1" dirty="0" smtClean="0"/>
              <a:t>Criticità 2</a:t>
            </a:r>
          </a:p>
          <a:p>
            <a:pPr algn="ctr"/>
            <a:r>
              <a:rPr lang="it-IT" b="1" dirty="0" smtClean="0"/>
              <a:t> Criticità n</a:t>
            </a:r>
            <a:endParaRPr lang="it-IT" b="1" dirty="0"/>
          </a:p>
        </p:txBody>
      </p:sp>
      <p:sp>
        <p:nvSpPr>
          <p:cNvPr id="15" name="Freccia a destra 14"/>
          <p:cNvSpPr/>
          <p:nvPr/>
        </p:nvSpPr>
        <p:spPr>
          <a:xfrm>
            <a:off x="3929058" y="4357694"/>
            <a:ext cx="978408" cy="214314"/>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Freccia a destra 17"/>
          <p:cNvSpPr/>
          <p:nvPr/>
        </p:nvSpPr>
        <p:spPr>
          <a:xfrm>
            <a:off x="3929058" y="4643446"/>
            <a:ext cx="978408" cy="214314"/>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Freccia a destra 21"/>
          <p:cNvSpPr/>
          <p:nvPr/>
        </p:nvSpPr>
        <p:spPr>
          <a:xfrm>
            <a:off x="3929058" y="4929198"/>
            <a:ext cx="978408" cy="214314"/>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140492060"/>
      </p:ext>
    </p:extLst>
  </p:cSld>
  <p:clrMapOvr>
    <a:masterClrMapping/>
  </p:clrMapOvr>
  <p:transition spd="slow">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2339752" y="142852"/>
            <a:ext cx="6264696" cy="760719"/>
          </a:xfrm>
        </p:spPr>
        <p:txBody>
          <a:bodyPr>
            <a:noAutofit/>
          </a:bodyPr>
          <a:lstStyle/>
          <a:p>
            <a:endParaRPr lang="it-IT" sz="4000" b="1" dirty="0">
              <a:solidFill>
                <a:srgbClr val="002060"/>
              </a:solidFill>
            </a:endParaRPr>
          </a:p>
        </p:txBody>
      </p:sp>
      <p:sp>
        <p:nvSpPr>
          <p:cNvPr id="3" name="Sottotitolo 2"/>
          <p:cNvSpPr>
            <a:spLocks noGrp="1"/>
          </p:cNvSpPr>
          <p:nvPr>
            <p:ph type="subTitle" idx="1"/>
          </p:nvPr>
        </p:nvSpPr>
        <p:spPr>
          <a:xfrm>
            <a:off x="466974" y="1071546"/>
            <a:ext cx="8137474" cy="5429287"/>
          </a:xfrm>
        </p:spPr>
        <p:txBody>
          <a:bodyPr>
            <a:normAutofit/>
          </a:bodyPr>
          <a:lstStyle/>
          <a:p>
            <a:pPr lvl="0" algn="just"/>
            <a:endParaRPr lang="it-IT" sz="2400" dirty="0" smtClean="0">
              <a:solidFill>
                <a:srgbClr val="002060"/>
              </a:solidFill>
            </a:endParaRPr>
          </a:p>
          <a:p>
            <a:pPr lvl="0" algn="just"/>
            <a:r>
              <a:rPr lang="it-IT" sz="2800" b="1" dirty="0" smtClean="0">
                <a:solidFill>
                  <a:srgbClr val="002060"/>
                </a:solidFill>
              </a:rPr>
              <a:t>Individuazione dei nessi riscontrabili tra le diverse criticità individuate, rileggendole in un ottica trasversale rispetto alle 7 Aree </a:t>
            </a:r>
            <a:r>
              <a:rPr lang="it-IT" sz="2800" b="1" dirty="0" smtClean="0">
                <a:solidFill>
                  <a:srgbClr val="002060"/>
                </a:solidFill>
              </a:rPr>
              <a:t> </a:t>
            </a:r>
            <a:endParaRPr lang="it-IT" sz="2800" b="1" dirty="0" smtClean="0">
              <a:solidFill>
                <a:srgbClr val="002060"/>
              </a:solidFill>
            </a:endParaRPr>
          </a:p>
          <a:p>
            <a:pPr lvl="0" algn="just">
              <a:buFont typeface="Wingdings" pitchFamily="2" charset="2"/>
              <a:buChar char="v"/>
            </a:pPr>
            <a:endParaRPr lang="it-IT" sz="1600" dirty="0" smtClean="0">
              <a:solidFill>
                <a:srgbClr val="002060"/>
              </a:solidFill>
            </a:endParaRPr>
          </a:p>
          <a:p>
            <a:pPr lvl="0" algn="just">
              <a:buFont typeface="Wingdings" pitchFamily="2" charset="2"/>
              <a:buChar char="v"/>
            </a:pPr>
            <a:endParaRPr lang="it-IT" sz="1600" dirty="0" smtClean="0">
              <a:solidFill>
                <a:srgbClr val="002060"/>
              </a:solidFill>
            </a:endParaRPr>
          </a:p>
          <a:p>
            <a:pPr lvl="0" algn="just">
              <a:buFont typeface="Wingdings" pitchFamily="2" charset="2"/>
              <a:buChar char="v"/>
            </a:pPr>
            <a:endParaRPr lang="it-IT" sz="1600" dirty="0" smtClean="0">
              <a:solidFill>
                <a:srgbClr val="002060"/>
              </a:solidFill>
            </a:endParaRPr>
          </a:p>
          <a:p>
            <a:pPr lvl="0" algn="just">
              <a:buFont typeface="Wingdings" pitchFamily="2" charset="2"/>
              <a:buChar char="v"/>
            </a:pPr>
            <a:endParaRPr lang="it-IT" sz="1600" dirty="0" smtClean="0">
              <a:solidFill>
                <a:srgbClr val="002060"/>
              </a:solidFill>
            </a:endParaRPr>
          </a:p>
          <a:p>
            <a:pPr lvl="0" algn="just">
              <a:buFont typeface="Wingdings" pitchFamily="2" charset="2"/>
              <a:buChar char="v"/>
            </a:pPr>
            <a:endParaRPr lang="it-IT" sz="1600" b="1" dirty="0" smtClean="0">
              <a:solidFill>
                <a:srgbClr val="002060"/>
              </a:solidFill>
            </a:endParaRPr>
          </a:p>
          <a:p>
            <a:pPr lvl="0" algn="just">
              <a:buFont typeface="Wingdings" pitchFamily="2" charset="2"/>
              <a:buChar char="v"/>
            </a:pPr>
            <a:endParaRPr lang="it-IT" sz="1600" b="1" dirty="0" smtClean="0">
              <a:solidFill>
                <a:srgbClr val="002060"/>
              </a:solidFill>
            </a:endParaRPr>
          </a:p>
        </p:txBody>
      </p:sp>
      <p:sp>
        <p:nvSpPr>
          <p:cNvPr id="7" name="Segnaposto numero diapositiva 3"/>
          <p:cNvSpPr>
            <a:spLocks noGrp="1"/>
          </p:cNvSpPr>
          <p:nvPr>
            <p:ph type="sldNum" sz="quarter" idx="12"/>
          </p:nvPr>
        </p:nvSpPr>
        <p:spPr>
          <a:xfrm>
            <a:off x="6553200" y="6448251"/>
            <a:ext cx="2133600" cy="365125"/>
          </a:xfrm>
        </p:spPr>
        <p:txBody>
          <a:bodyPr/>
          <a:lstStyle/>
          <a:p>
            <a:fld id="{3537B28A-60AE-45DC-A3F5-A1AA538F0C66}" type="slidenum">
              <a:rPr lang="it-IT" sz="1400" smtClean="0">
                <a:solidFill>
                  <a:srgbClr val="006600"/>
                </a:solidFill>
              </a:rPr>
              <a:pPr/>
              <a:t>16</a:t>
            </a:fld>
            <a:endParaRPr lang="it-IT" sz="1400" dirty="0">
              <a:solidFill>
                <a:srgbClr val="006600"/>
              </a:solidFill>
            </a:endParaRPr>
          </a:p>
        </p:txBody>
      </p:sp>
      <p:sp>
        <p:nvSpPr>
          <p:cNvPr id="8" name="Segnaposto piè di pagina 4"/>
          <p:cNvSpPr>
            <a:spLocks noGrp="1"/>
          </p:cNvSpPr>
          <p:nvPr>
            <p:ph type="ftr" sz="quarter" idx="11"/>
          </p:nvPr>
        </p:nvSpPr>
        <p:spPr>
          <a:xfrm>
            <a:off x="0" y="6453336"/>
            <a:ext cx="2895600" cy="365125"/>
          </a:xfrm>
        </p:spPr>
        <p:txBody>
          <a:bodyPr/>
          <a:lstStyle/>
          <a:p>
            <a:r>
              <a:rPr lang="it-IT" sz="1400" dirty="0" smtClean="0">
                <a:solidFill>
                  <a:srgbClr val="006600"/>
                </a:solidFill>
              </a:rPr>
              <a:t>Roma 3 giugno 2015                                   </a:t>
            </a:r>
            <a:endParaRPr lang="it-IT" sz="1400" dirty="0">
              <a:solidFill>
                <a:srgbClr val="006600"/>
              </a:solidFill>
            </a:endParaRPr>
          </a:p>
        </p:txBody>
      </p:sp>
      <p:sp>
        <p:nvSpPr>
          <p:cNvPr id="17" name="Freccia a destra 16"/>
          <p:cNvSpPr/>
          <p:nvPr/>
        </p:nvSpPr>
        <p:spPr>
          <a:xfrm>
            <a:off x="4000496" y="4071942"/>
            <a:ext cx="978408" cy="214314"/>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arrotondato 18"/>
          <p:cNvSpPr/>
          <p:nvPr/>
        </p:nvSpPr>
        <p:spPr>
          <a:xfrm>
            <a:off x="5214942" y="3643314"/>
            <a:ext cx="3071834" cy="928694"/>
          </a:xfrm>
          <a:prstGeom prst="roundRect">
            <a:avLst/>
          </a:prstGeom>
          <a:solidFill>
            <a:srgbClr val="0070C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it-IT" sz="2000" b="1" dirty="0" smtClean="0"/>
              <a:t> </a:t>
            </a:r>
            <a:r>
              <a:rPr lang="it-IT" sz="2800" b="1" dirty="0" smtClean="0"/>
              <a:t>7</a:t>
            </a:r>
            <a:r>
              <a:rPr lang="it-IT" sz="2000" b="1" dirty="0" smtClean="0"/>
              <a:t> </a:t>
            </a:r>
            <a:r>
              <a:rPr lang="it-IT" sz="2800" b="1" dirty="0" smtClean="0"/>
              <a:t>Aree </a:t>
            </a:r>
            <a:r>
              <a:rPr lang="it-IT" sz="2800" b="1" dirty="0" smtClean="0"/>
              <a:t> </a:t>
            </a:r>
            <a:endParaRPr lang="it-IT" sz="2800" b="1" dirty="0"/>
          </a:p>
        </p:txBody>
      </p:sp>
      <p:sp>
        <p:nvSpPr>
          <p:cNvPr id="20" name="Rettangolo arrotondato 19"/>
          <p:cNvSpPr/>
          <p:nvPr/>
        </p:nvSpPr>
        <p:spPr>
          <a:xfrm>
            <a:off x="714348" y="3643314"/>
            <a:ext cx="3071834" cy="928694"/>
          </a:xfrm>
          <a:prstGeom prst="roundRect">
            <a:avLst/>
          </a:prstGeom>
          <a:solidFill>
            <a:srgbClr val="99CC0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it-IT" sz="2400" b="1" dirty="0" smtClean="0"/>
              <a:t>Nessi  tra le criticità</a:t>
            </a:r>
            <a:endParaRPr lang="it-IT" sz="2400" b="1" dirty="0"/>
          </a:p>
        </p:txBody>
      </p:sp>
      <p:sp>
        <p:nvSpPr>
          <p:cNvPr id="21" name="Freccia a destra 20"/>
          <p:cNvSpPr/>
          <p:nvPr/>
        </p:nvSpPr>
        <p:spPr>
          <a:xfrm>
            <a:off x="4000496" y="3786190"/>
            <a:ext cx="978408" cy="214314"/>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Freccia a destra 22"/>
          <p:cNvSpPr/>
          <p:nvPr/>
        </p:nvSpPr>
        <p:spPr>
          <a:xfrm>
            <a:off x="4000496" y="4357694"/>
            <a:ext cx="978408" cy="214314"/>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140492060"/>
      </p:ext>
    </p:extLst>
  </p:cSld>
  <p:clrMapOvr>
    <a:masterClrMapping/>
  </p:clrMapOvr>
  <p:transition spd="slow">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2339752" y="142852"/>
            <a:ext cx="6264696" cy="760719"/>
          </a:xfrm>
        </p:spPr>
        <p:txBody>
          <a:bodyPr>
            <a:noAutofit/>
          </a:bodyPr>
          <a:lstStyle/>
          <a:p>
            <a:endParaRPr lang="it-IT" sz="4000" b="1" dirty="0">
              <a:solidFill>
                <a:srgbClr val="002060"/>
              </a:solidFill>
            </a:endParaRPr>
          </a:p>
        </p:txBody>
      </p:sp>
      <p:sp>
        <p:nvSpPr>
          <p:cNvPr id="3" name="Sottotitolo 2"/>
          <p:cNvSpPr>
            <a:spLocks noGrp="1"/>
          </p:cNvSpPr>
          <p:nvPr>
            <p:ph type="subTitle" idx="1"/>
          </p:nvPr>
        </p:nvSpPr>
        <p:spPr>
          <a:xfrm>
            <a:off x="466974" y="1071546"/>
            <a:ext cx="8137474" cy="5429287"/>
          </a:xfrm>
        </p:spPr>
        <p:txBody>
          <a:bodyPr>
            <a:normAutofit/>
          </a:bodyPr>
          <a:lstStyle/>
          <a:p>
            <a:pPr lvl="0" algn="just"/>
            <a:endParaRPr lang="it-IT" sz="2400" b="1" dirty="0" smtClean="0">
              <a:solidFill>
                <a:srgbClr val="002060"/>
              </a:solidFill>
            </a:endParaRPr>
          </a:p>
          <a:p>
            <a:pPr lvl="0" algn="just"/>
            <a:r>
              <a:rPr lang="it-IT" sz="2400" b="1" dirty="0" smtClean="0">
                <a:solidFill>
                  <a:srgbClr val="002060"/>
                </a:solidFill>
              </a:rPr>
              <a:t>Aggregazione “a grappoli” di criticità su pochi obiettivi</a:t>
            </a:r>
          </a:p>
          <a:p>
            <a:pPr lvl="0" algn="just"/>
            <a:r>
              <a:rPr lang="it-IT" sz="2400" b="1" dirty="0" smtClean="0">
                <a:solidFill>
                  <a:srgbClr val="002060"/>
                </a:solidFill>
              </a:rPr>
              <a:t>Indirizzare il piano su poche azioni strategiche</a:t>
            </a:r>
          </a:p>
        </p:txBody>
      </p:sp>
      <p:sp>
        <p:nvSpPr>
          <p:cNvPr id="7" name="Segnaposto numero diapositiva 3"/>
          <p:cNvSpPr>
            <a:spLocks noGrp="1"/>
          </p:cNvSpPr>
          <p:nvPr>
            <p:ph type="sldNum" sz="quarter" idx="12"/>
          </p:nvPr>
        </p:nvSpPr>
        <p:spPr>
          <a:xfrm>
            <a:off x="6553200" y="6448251"/>
            <a:ext cx="2133600" cy="365125"/>
          </a:xfrm>
        </p:spPr>
        <p:txBody>
          <a:bodyPr/>
          <a:lstStyle/>
          <a:p>
            <a:fld id="{3537B28A-60AE-45DC-A3F5-A1AA538F0C66}" type="slidenum">
              <a:rPr lang="it-IT" sz="1400" smtClean="0">
                <a:solidFill>
                  <a:srgbClr val="006600"/>
                </a:solidFill>
              </a:rPr>
              <a:pPr/>
              <a:t>17</a:t>
            </a:fld>
            <a:endParaRPr lang="it-IT" sz="1400" dirty="0">
              <a:solidFill>
                <a:srgbClr val="006600"/>
              </a:solidFill>
            </a:endParaRPr>
          </a:p>
        </p:txBody>
      </p:sp>
      <p:sp>
        <p:nvSpPr>
          <p:cNvPr id="8" name="Segnaposto piè di pagina 4"/>
          <p:cNvSpPr>
            <a:spLocks noGrp="1"/>
          </p:cNvSpPr>
          <p:nvPr>
            <p:ph type="ftr" sz="quarter" idx="11"/>
          </p:nvPr>
        </p:nvSpPr>
        <p:spPr>
          <a:xfrm>
            <a:off x="0" y="6453336"/>
            <a:ext cx="2895600" cy="365125"/>
          </a:xfrm>
        </p:spPr>
        <p:txBody>
          <a:bodyPr/>
          <a:lstStyle/>
          <a:p>
            <a:r>
              <a:rPr lang="it-IT" sz="1400" dirty="0" smtClean="0">
                <a:solidFill>
                  <a:srgbClr val="006600"/>
                </a:solidFill>
              </a:rPr>
              <a:t>Roma 3 giugno 2015                                   </a:t>
            </a:r>
            <a:endParaRPr lang="it-IT" sz="1400" dirty="0">
              <a:solidFill>
                <a:srgbClr val="006600"/>
              </a:solidFill>
            </a:endParaRPr>
          </a:p>
        </p:txBody>
      </p:sp>
      <p:graphicFrame>
        <p:nvGraphicFramePr>
          <p:cNvPr id="25" name="Diagramma 24"/>
          <p:cNvGraphicFramePr/>
          <p:nvPr/>
        </p:nvGraphicFramePr>
        <p:xfrm>
          <a:off x="785786" y="5143512"/>
          <a:ext cx="3214710" cy="14287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6" name="Diagramma 25"/>
          <p:cNvGraphicFramePr/>
          <p:nvPr/>
        </p:nvGraphicFramePr>
        <p:xfrm>
          <a:off x="1857356" y="5143512"/>
          <a:ext cx="3214710" cy="142876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27" name="Diagramma 26"/>
          <p:cNvGraphicFramePr/>
          <p:nvPr/>
        </p:nvGraphicFramePr>
        <p:xfrm>
          <a:off x="1500166" y="2500306"/>
          <a:ext cx="5929354" cy="407196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28" name="Diagramma 27"/>
          <p:cNvGraphicFramePr/>
          <p:nvPr/>
        </p:nvGraphicFramePr>
        <p:xfrm>
          <a:off x="4786314" y="5214950"/>
          <a:ext cx="3143272" cy="128588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Tree>
    <p:extLst>
      <p:ext uri="{BB962C8B-B14F-4D97-AF65-F5344CB8AC3E}">
        <p14:creationId xmlns:p14="http://schemas.microsoft.com/office/powerpoint/2010/main" val="1140492060"/>
      </p:ext>
    </p:extLst>
  </p:cSld>
  <p:clrMapOvr>
    <a:masterClrMapping/>
  </p:clrMapOvr>
  <p:transition spd="slow">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2339752" y="142852"/>
            <a:ext cx="6264696" cy="760719"/>
          </a:xfrm>
        </p:spPr>
        <p:txBody>
          <a:bodyPr>
            <a:noAutofit/>
          </a:bodyPr>
          <a:lstStyle/>
          <a:p>
            <a:r>
              <a:rPr lang="it-IT" sz="3600" b="1" dirty="0" smtClean="0">
                <a:solidFill>
                  <a:srgbClr val="002060"/>
                </a:solidFill>
              </a:rPr>
              <a:t>FASE 2</a:t>
            </a:r>
            <a:r>
              <a:rPr lang="it-IT" sz="2400" b="1" dirty="0" smtClean="0">
                <a:solidFill>
                  <a:srgbClr val="002060"/>
                </a:solidFill>
              </a:rPr>
              <a:t/>
            </a:r>
            <a:br>
              <a:rPr lang="it-IT" sz="2400" b="1" dirty="0" smtClean="0">
                <a:solidFill>
                  <a:srgbClr val="002060"/>
                </a:solidFill>
              </a:rPr>
            </a:br>
            <a:endParaRPr lang="it-IT" sz="2400" b="1" dirty="0"/>
          </a:p>
        </p:txBody>
      </p:sp>
      <p:sp>
        <p:nvSpPr>
          <p:cNvPr id="3" name="Sottotitolo 2"/>
          <p:cNvSpPr>
            <a:spLocks noGrp="1"/>
          </p:cNvSpPr>
          <p:nvPr>
            <p:ph type="subTitle" idx="1"/>
          </p:nvPr>
        </p:nvSpPr>
        <p:spPr>
          <a:xfrm>
            <a:off x="466974" y="1142985"/>
            <a:ext cx="8137474" cy="5357850"/>
          </a:xfrm>
        </p:spPr>
        <p:txBody>
          <a:bodyPr>
            <a:normAutofit/>
          </a:bodyPr>
          <a:lstStyle/>
          <a:p>
            <a:pPr lvl="0" algn="just"/>
            <a:r>
              <a:rPr lang="it-IT" sz="2000" b="1" dirty="0" smtClean="0">
                <a:solidFill>
                  <a:srgbClr val="002060"/>
                </a:solidFill>
              </a:rPr>
              <a:t>Collegamento obiettivi di processo identificati (fase I) con le Priorità / Traguardi dichiarati</a:t>
            </a:r>
          </a:p>
          <a:p>
            <a:pPr lvl="0" algn="just"/>
            <a:endParaRPr lang="it-IT" sz="1800" dirty="0" smtClean="0">
              <a:solidFill>
                <a:srgbClr val="002060"/>
              </a:solidFill>
            </a:endParaRPr>
          </a:p>
          <a:p>
            <a:pPr lvl="0" algn="just"/>
            <a:endParaRPr lang="it-IT" sz="1800" dirty="0" smtClean="0">
              <a:solidFill>
                <a:srgbClr val="002060"/>
              </a:solidFill>
            </a:endParaRPr>
          </a:p>
          <a:p>
            <a:pPr lvl="0" algn="just"/>
            <a:endParaRPr lang="it-IT" sz="1800" dirty="0" smtClean="0">
              <a:solidFill>
                <a:srgbClr val="002060"/>
              </a:solidFill>
            </a:endParaRPr>
          </a:p>
          <a:p>
            <a:pPr lvl="0" algn="just"/>
            <a:endParaRPr lang="it-IT" sz="1800" dirty="0" smtClean="0">
              <a:solidFill>
                <a:srgbClr val="002060"/>
              </a:solidFill>
            </a:endParaRPr>
          </a:p>
          <a:p>
            <a:pPr lvl="0" algn="just"/>
            <a:endParaRPr lang="it-IT" sz="1800" dirty="0" smtClean="0">
              <a:solidFill>
                <a:srgbClr val="002060"/>
              </a:solidFill>
            </a:endParaRPr>
          </a:p>
          <a:p>
            <a:pPr lvl="0" algn="just"/>
            <a:r>
              <a:rPr lang="it-IT" sz="2000" b="1" dirty="0" smtClean="0">
                <a:solidFill>
                  <a:srgbClr val="002060"/>
                </a:solidFill>
              </a:rPr>
              <a:t>Per ogni obiettivo definire le azioni che si intende attuare, considerando la fattibilità/impatto</a:t>
            </a:r>
          </a:p>
          <a:p>
            <a:pPr marL="457200" indent="-457200" algn="l">
              <a:spcBef>
                <a:spcPts val="1200"/>
              </a:spcBef>
              <a:buFont typeface="Wingdings" pitchFamily="2" charset="2"/>
              <a:buChar char="v"/>
            </a:pPr>
            <a:endParaRPr lang="it-IT" sz="2400" dirty="0" smtClean="0">
              <a:solidFill>
                <a:schemeClr val="tx1"/>
              </a:solidFill>
            </a:endParaRPr>
          </a:p>
        </p:txBody>
      </p:sp>
      <p:sp>
        <p:nvSpPr>
          <p:cNvPr id="7" name="Segnaposto numero diapositiva 3"/>
          <p:cNvSpPr>
            <a:spLocks noGrp="1"/>
          </p:cNvSpPr>
          <p:nvPr>
            <p:ph type="sldNum" sz="quarter" idx="12"/>
          </p:nvPr>
        </p:nvSpPr>
        <p:spPr>
          <a:xfrm>
            <a:off x="6553200" y="6448251"/>
            <a:ext cx="2133600" cy="365125"/>
          </a:xfrm>
        </p:spPr>
        <p:txBody>
          <a:bodyPr/>
          <a:lstStyle/>
          <a:p>
            <a:fld id="{3537B28A-60AE-45DC-A3F5-A1AA538F0C66}" type="slidenum">
              <a:rPr lang="it-IT" sz="1400" smtClean="0">
                <a:solidFill>
                  <a:srgbClr val="006600"/>
                </a:solidFill>
              </a:rPr>
              <a:pPr/>
              <a:t>18</a:t>
            </a:fld>
            <a:endParaRPr lang="it-IT" sz="1400" dirty="0">
              <a:solidFill>
                <a:srgbClr val="006600"/>
              </a:solidFill>
            </a:endParaRPr>
          </a:p>
        </p:txBody>
      </p:sp>
      <p:sp>
        <p:nvSpPr>
          <p:cNvPr id="8" name="Segnaposto piè di pagina 4"/>
          <p:cNvSpPr>
            <a:spLocks noGrp="1"/>
          </p:cNvSpPr>
          <p:nvPr>
            <p:ph type="ftr" sz="quarter" idx="11"/>
          </p:nvPr>
        </p:nvSpPr>
        <p:spPr>
          <a:xfrm>
            <a:off x="0" y="6453336"/>
            <a:ext cx="2895600" cy="365125"/>
          </a:xfrm>
        </p:spPr>
        <p:txBody>
          <a:bodyPr/>
          <a:lstStyle/>
          <a:p>
            <a:r>
              <a:rPr lang="it-IT" sz="1400" dirty="0" smtClean="0">
                <a:solidFill>
                  <a:srgbClr val="006600"/>
                </a:solidFill>
              </a:rPr>
              <a:t>Roma 3 giugno 2015                                   </a:t>
            </a:r>
            <a:endParaRPr lang="it-IT" sz="1400" dirty="0">
              <a:solidFill>
                <a:srgbClr val="006600"/>
              </a:solidFill>
            </a:endParaRPr>
          </a:p>
        </p:txBody>
      </p:sp>
      <p:sp>
        <p:nvSpPr>
          <p:cNvPr id="6" name="Rettangolo 5"/>
          <p:cNvSpPr/>
          <p:nvPr/>
        </p:nvSpPr>
        <p:spPr>
          <a:xfrm>
            <a:off x="1000100" y="2428868"/>
            <a:ext cx="2500330" cy="714380"/>
          </a:xfrm>
          <a:prstGeom prst="rect">
            <a:avLst/>
          </a:prstGeom>
          <a:solidFill>
            <a:schemeClr val="tx2">
              <a:lumMod val="40000"/>
              <a:lumOff val="60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lang="it-IT" b="1" dirty="0" smtClean="0"/>
              <a:t>Obiettivi di  processo</a:t>
            </a:r>
            <a:endParaRPr lang="it-IT" b="1" dirty="0"/>
          </a:p>
        </p:txBody>
      </p:sp>
      <p:sp>
        <p:nvSpPr>
          <p:cNvPr id="9" name="Rettangolo 8"/>
          <p:cNvSpPr/>
          <p:nvPr/>
        </p:nvSpPr>
        <p:spPr>
          <a:xfrm>
            <a:off x="4929190" y="2428868"/>
            <a:ext cx="2357454" cy="714380"/>
          </a:xfrm>
          <a:prstGeom prst="rect">
            <a:avLst/>
          </a:prstGeom>
          <a:solidFill>
            <a:schemeClr val="accent2">
              <a:lumMod val="40000"/>
              <a:lumOff val="60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lang="it-IT" b="1" dirty="0" smtClean="0"/>
              <a:t>Priorità/Traguardi</a:t>
            </a:r>
            <a:endParaRPr lang="it-IT" b="1" dirty="0"/>
          </a:p>
        </p:txBody>
      </p:sp>
      <p:sp>
        <p:nvSpPr>
          <p:cNvPr id="10" name="Freccia bidirezionale orizzontale 9"/>
          <p:cNvSpPr/>
          <p:nvPr/>
        </p:nvSpPr>
        <p:spPr>
          <a:xfrm>
            <a:off x="3643306" y="2500306"/>
            <a:ext cx="1216152" cy="484632"/>
          </a:xfrm>
          <a:prstGeom prst="lef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Elaborazione predefinita 10"/>
          <p:cNvSpPr/>
          <p:nvPr/>
        </p:nvSpPr>
        <p:spPr>
          <a:xfrm>
            <a:off x="1000100" y="4214818"/>
            <a:ext cx="2643206" cy="2286016"/>
          </a:xfrm>
          <a:prstGeom prst="flowChartPredefinedProcess">
            <a:avLst/>
          </a:prstGeom>
          <a:solidFill>
            <a:schemeClr val="tx2">
              <a:lumMod val="20000"/>
              <a:lumOff val="80000"/>
            </a:schemeClr>
          </a:solidFill>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r>
              <a:rPr lang="it-IT" sz="2400" b="1" dirty="0" smtClean="0"/>
              <a:t>Azione 1</a:t>
            </a:r>
          </a:p>
          <a:p>
            <a:r>
              <a:rPr lang="it-IT" sz="2400" b="1" dirty="0" smtClean="0"/>
              <a:t>Azione 2</a:t>
            </a:r>
          </a:p>
          <a:p>
            <a:r>
              <a:rPr lang="it-IT" sz="2400" b="1" dirty="0" err="1" smtClean="0"/>
              <a:t>…………</a:t>
            </a:r>
            <a:r>
              <a:rPr lang="it-IT" sz="2400" b="1" dirty="0" smtClean="0"/>
              <a:t>.</a:t>
            </a:r>
          </a:p>
          <a:p>
            <a:r>
              <a:rPr lang="it-IT" sz="2400" b="1" dirty="0" smtClean="0"/>
              <a:t>Azione n</a:t>
            </a:r>
            <a:endParaRPr lang="it-IT" sz="2400" b="1" dirty="0"/>
          </a:p>
        </p:txBody>
      </p:sp>
      <p:sp>
        <p:nvSpPr>
          <p:cNvPr id="12" name="Freccia bidirezionale orizzontale 11"/>
          <p:cNvSpPr/>
          <p:nvPr/>
        </p:nvSpPr>
        <p:spPr>
          <a:xfrm>
            <a:off x="3714744" y="5143512"/>
            <a:ext cx="1216152" cy="484632"/>
          </a:xfrm>
          <a:prstGeom prst="lef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Elaborazione predefinita 12"/>
          <p:cNvSpPr/>
          <p:nvPr/>
        </p:nvSpPr>
        <p:spPr>
          <a:xfrm>
            <a:off x="4929190" y="4214818"/>
            <a:ext cx="2643206" cy="2286016"/>
          </a:xfrm>
          <a:prstGeom prst="flowChartPredefinedProcess">
            <a:avLst/>
          </a:prstGeom>
          <a:solidFill>
            <a:schemeClr val="accent2">
              <a:lumMod val="40000"/>
              <a:lumOff val="60000"/>
            </a:schemeClr>
          </a:solidFill>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endParaRPr lang="it-IT" sz="1600" b="1" dirty="0" smtClean="0"/>
          </a:p>
          <a:p>
            <a:endParaRPr lang="it-IT" sz="1600" b="1" dirty="0" smtClean="0"/>
          </a:p>
          <a:p>
            <a:r>
              <a:rPr lang="it-IT" sz="1600" b="1" dirty="0" smtClean="0"/>
              <a:t>Fattibilità/impatto</a:t>
            </a:r>
            <a:r>
              <a:rPr lang="it-IT" sz="2400" b="1" dirty="0" smtClean="0"/>
              <a:t> 1</a:t>
            </a:r>
          </a:p>
          <a:p>
            <a:endParaRPr lang="it-IT" sz="1600" b="1" dirty="0" smtClean="0"/>
          </a:p>
          <a:p>
            <a:r>
              <a:rPr lang="it-IT" sz="1600" b="1" dirty="0" smtClean="0"/>
              <a:t>Fattibilità/impatto  </a:t>
            </a:r>
            <a:r>
              <a:rPr lang="it-IT" sz="2000" b="1" dirty="0" smtClean="0"/>
              <a:t>2</a:t>
            </a:r>
          </a:p>
          <a:p>
            <a:r>
              <a:rPr lang="it-IT" sz="2400" b="1" dirty="0" err="1" smtClean="0"/>
              <a:t>…………</a:t>
            </a:r>
            <a:r>
              <a:rPr lang="it-IT" sz="2400" b="1" dirty="0" smtClean="0"/>
              <a:t>.</a:t>
            </a:r>
          </a:p>
          <a:p>
            <a:r>
              <a:rPr lang="it-IT" sz="1600" b="1" dirty="0" smtClean="0"/>
              <a:t>Fattibilità/impatto </a:t>
            </a:r>
            <a:r>
              <a:rPr lang="it-IT" sz="2400" b="1" dirty="0" smtClean="0"/>
              <a:t>n</a:t>
            </a:r>
          </a:p>
          <a:p>
            <a:endParaRPr lang="it-IT" sz="2400" b="1" dirty="0" smtClean="0"/>
          </a:p>
        </p:txBody>
      </p:sp>
    </p:spTree>
    <p:extLst>
      <p:ext uri="{BB962C8B-B14F-4D97-AF65-F5344CB8AC3E}">
        <p14:creationId xmlns:p14="http://schemas.microsoft.com/office/powerpoint/2010/main" val="1140492060"/>
      </p:ext>
    </p:extLst>
  </p:cSld>
  <p:clrMapOvr>
    <a:masterClrMapping/>
  </p:clrMapOvr>
  <p:transition spd="slow">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2339752" y="142852"/>
            <a:ext cx="6264696" cy="760719"/>
          </a:xfrm>
        </p:spPr>
        <p:txBody>
          <a:bodyPr>
            <a:noAutofit/>
          </a:bodyPr>
          <a:lstStyle/>
          <a:p>
            <a:pPr algn="l"/>
            <a:r>
              <a:rPr lang="it-IT" sz="3200" b="1" dirty="0" smtClean="0">
                <a:solidFill>
                  <a:srgbClr val="002060"/>
                </a:solidFill>
              </a:rPr>
              <a:t>                 FASE 3</a:t>
            </a:r>
            <a:endParaRPr lang="it-IT" sz="3200" b="1" dirty="0">
              <a:solidFill>
                <a:srgbClr val="002060"/>
              </a:solidFill>
            </a:endParaRPr>
          </a:p>
        </p:txBody>
      </p:sp>
      <p:sp>
        <p:nvSpPr>
          <p:cNvPr id="3" name="Sottotitolo 2"/>
          <p:cNvSpPr>
            <a:spLocks noGrp="1"/>
          </p:cNvSpPr>
          <p:nvPr>
            <p:ph type="subTitle" idx="1"/>
          </p:nvPr>
        </p:nvSpPr>
        <p:spPr>
          <a:xfrm>
            <a:off x="466974" y="1071547"/>
            <a:ext cx="8137474" cy="5093758"/>
          </a:xfrm>
        </p:spPr>
        <p:txBody>
          <a:bodyPr>
            <a:normAutofit/>
          </a:bodyPr>
          <a:lstStyle/>
          <a:p>
            <a:r>
              <a:rPr lang="it-IT" sz="2400" dirty="0" smtClean="0">
                <a:solidFill>
                  <a:srgbClr val="006600"/>
                </a:solidFill>
              </a:rPr>
              <a:t> </a:t>
            </a:r>
          </a:p>
          <a:p>
            <a:r>
              <a:rPr lang="it-IT" sz="2400" b="1" dirty="0" smtClean="0">
                <a:solidFill>
                  <a:srgbClr val="002060"/>
                </a:solidFill>
              </a:rPr>
              <a:t>PIANIFICAZIONE DELLE ATTIVITA’ </a:t>
            </a:r>
            <a:r>
              <a:rPr lang="it-IT" sz="2400" b="1" dirty="0" err="1" smtClean="0">
                <a:solidFill>
                  <a:srgbClr val="002060"/>
                </a:solidFill>
              </a:rPr>
              <a:t>DI</a:t>
            </a:r>
            <a:r>
              <a:rPr lang="it-IT" sz="2400" b="1" dirty="0" smtClean="0">
                <a:solidFill>
                  <a:srgbClr val="002060"/>
                </a:solidFill>
              </a:rPr>
              <a:t> MIGLIORAMENTO</a:t>
            </a:r>
          </a:p>
          <a:p>
            <a:pPr lvl="0" algn="just">
              <a:buFont typeface="Wingdings" pitchFamily="2" charset="2"/>
              <a:buChar char="ü"/>
            </a:pPr>
            <a:r>
              <a:rPr lang="it-IT" sz="2400" dirty="0" smtClean="0">
                <a:solidFill>
                  <a:srgbClr val="002060"/>
                </a:solidFill>
              </a:rPr>
              <a:t>Descrizione delle attività</a:t>
            </a:r>
          </a:p>
          <a:p>
            <a:pPr lvl="0" algn="just">
              <a:buFont typeface="Wingdings" pitchFamily="2" charset="2"/>
              <a:buChar char="ü"/>
            </a:pPr>
            <a:r>
              <a:rPr lang="it-IT" sz="2400" dirty="0" smtClean="0">
                <a:solidFill>
                  <a:srgbClr val="002060"/>
                </a:solidFill>
              </a:rPr>
              <a:t>Definizione delle risorse economiche ed umane</a:t>
            </a:r>
          </a:p>
          <a:p>
            <a:pPr lvl="0" algn="just">
              <a:buFont typeface="Wingdings" pitchFamily="2" charset="2"/>
              <a:buChar char="ü"/>
            </a:pPr>
            <a:r>
              <a:rPr lang="it-IT" sz="2400" dirty="0" smtClean="0">
                <a:solidFill>
                  <a:srgbClr val="002060"/>
                </a:solidFill>
              </a:rPr>
              <a:t>Attività di monitoraggio e relativi indicatori</a:t>
            </a:r>
          </a:p>
          <a:p>
            <a:pPr lvl="0" algn="just">
              <a:buFont typeface="Wingdings" pitchFamily="2" charset="2"/>
              <a:buChar char="ü"/>
            </a:pPr>
            <a:r>
              <a:rPr lang="it-IT" sz="2400" dirty="0" smtClean="0">
                <a:solidFill>
                  <a:srgbClr val="002060"/>
                </a:solidFill>
              </a:rPr>
              <a:t>Tempistica delle azioni (</a:t>
            </a:r>
            <a:r>
              <a:rPr lang="it-IT" sz="2400" dirty="0" err="1" smtClean="0">
                <a:solidFill>
                  <a:srgbClr val="002060"/>
                </a:solidFill>
              </a:rPr>
              <a:t>Gantt</a:t>
            </a:r>
            <a:r>
              <a:rPr lang="it-IT" sz="2400" dirty="0" smtClean="0">
                <a:solidFill>
                  <a:srgbClr val="002060"/>
                </a:solidFill>
              </a:rPr>
              <a:t>)</a:t>
            </a:r>
          </a:p>
          <a:p>
            <a:endParaRPr lang="it-IT" sz="2400" dirty="0" smtClean="0"/>
          </a:p>
          <a:p>
            <a:r>
              <a:rPr lang="it-IT" sz="2800" b="1" dirty="0" smtClean="0">
                <a:solidFill>
                  <a:srgbClr val="002060"/>
                </a:solidFill>
              </a:rPr>
              <a:t>FASE 4</a:t>
            </a:r>
            <a:endParaRPr lang="it-IT" sz="2800" b="1" dirty="0" smtClean="0">
              <a:solidFill>
                <a:srgbClr val="002060"/>
              </a:solidFill>
            </a:endParaRPr>
          </a:p>
          <a:p>
            <a:endParaRPr lang="it-IT" sz="2400" dirty="0" smtClean="0">
              <a:solidFill>
                <a:srgbClr val="002060"/>
              </a:solidFill>
            </a:endParaRPr>
          </a:p>
          <a:p>
            <a:pPr algn="just">
              <a:buFont typeface="Wingdings" pitchFamily="2" charset="2"/>
              <a:buChar char="ü"/>
            </a:pPr>
            <a:r>
              <a:rPr lang="it-IT" sz="2400" dirty="0" smtClean="0">
                <a:solidFill>
                  <a:srgbClr val="002060"/>
                </a:solidFill>
              </a:rPr>
              <a:t>Valutazione del Piano di miglioramento</a:t>
            </a:r>
          </a:p>
          <a:p>
            <a:pPr algn="just">
              <a:buFont typeface="Wingdings" pitchFamily="2" charset="2"/>
              <a:buChar char="ü"/>
            </a:pPr>
            <a:r>
              <a:rPr lang="it-IT" sz="2400" dirty="0" smtClean="0">
                <a:solidFill>
                  <a:srgbClr val="002060"/>
                </a:solidFill>
              </a:rPr>
              <a:t>Diffusione dei risultati</a:t>
            </a:r>
            <a:endParaRPr lang="it-IT" sz="2400" dirty="0" smtClean="0">
              <a:solidFill>
                <a:schemeClr val="tx1"/>
              </a:solidFill>
            </a:endParaRPr>
          </a:p>
        </p:txBody>
      </p:sp>
      <p:sp>
        <p:nvSpPr>
          <p:cNvPr id="7" name="Segnaposto numero diapositiva 3"/>
          <p:cNvSpPr>
            <a:spLocks noGrp="1"/>
          </p:cNvSpPr>
          <p:nvPr>
            <p:ph type="sldNum" sz="quarter" idx="12"/>
          </p:nvPr>
        </p:nvSpPr>
        <p:spPr>
          <a:xfrm>
            <a:off x="6553200" y="6448251"/>
            <a:ext cx="2133600" cy="365125"/>
          </a:xfrm>
        </p:spPr>
        <p:txBody>
          <a:bodyPr/>
          <a:lstStyle/>
          <a:p>
            <a:fld id="{3537B28A-60AE-45DC-A3F5-A1AA538F0C66}" type="slidenum">
              <a:rPr lang="it-IT" sz="1400" smtClean="0">
                <a:solidFill>
                  <a:srgbClr val="006600"/>
                </a:solidFill>
              </a:rPr>
              <a:pPr/>
              <a:t>19</a:t>
            </a:fld>
            <a:endParaRPr lang="it-IT" sz="1400" dirty="0">
              <a:solidFill>
                <a:srgbClr val="006600"/>
              </a:solidFill>
            </a:endParaRPr>
          </a:p>
        </p:txBody>
      </p:sp>
      <p:sp>
        <p:nvSpPr>
          <p:cNvPr id="8" name="Segnaposto piè di pagina 4"/>
          <p:cNvSpPr>
            <a:spLocks noGrp="1"/>
          </p:cNvSpPr>
          <p:nvPr>
            <p:ph type="ftr" sz="quarter" idx="11"/>
          </p:nvPr>
        </p:nvSpPr>
        <p:spPr>
          <a:xfrm>
            <a:off x="0" y="6453336"/>
            <a:ext cx="2895600" cy="365125"/>
          </a:xfrm>
        </p:spPr>
        <p:txBody>
          <a:bodyPr/>
          <a:lstStyle/>
          <a:p>
            <a:r>
              <a:rPr lang="it-IT" sz="1400" dirty="0" smtClean="0">
                <a:solidFill>
                  <a:srgbClr val="006600"/>
                </a:solidFill>
              </a:rPr>
              <a:t>Roma 3 giugno 2015                                   </a:t>
            </a:r>
            <a:endParaRPr lang="it-IT" sz="1400" dirty="0">
              <a:solidFill>
                <a:srgbClr val="006600"/>
              </a:solidFill>
            </a:endParaRPr>
          </a:p>
        </p:txBody>
      </p:sp>
    </p:spTree>
    <p:extLst>
      <p:ext uri="{BB962C8B-B14F-4D97-AF65-F5344CB8AC3E}">
        <p14:creationId xmlns:p14="http://schemas.microsoft.com/office/powerpoint/2010/main" val="1140492060"/>
      </p:ext>
    </p:extLst>
  </p:cSld>
  <p:clrMapOvr>
    <a:masterClrMapping/>
  </p:clrMapOvr>
  <p:transition spd="slow">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4823520" y="5805264"/>
            <a:ext cx="4320480" cy="720080"/>
          </a:xfrm>
        </p:spPr>
        <p:txBody>
          <a:bodyPr>
            <a:normAutofit/>
          </a:bodyPr>
          <a:lstStyle/>
          <a:p>
            <a:r>
              <a:rPr lang="it-IT" sz="1400" dirty="0" smtClean="0">
                <a:solidFill>
                  <a:srgbClr val="006600"/>
                </a:solidFill>
              </a:rPr>
              <a:t>Roma 3 giugno 2015</a:t>
            </a:r>
            <a:br>
              <a:rPr lang="it-IT" sz="1400" dirty="0" smtClean="0">
                <a:solidFill>
                  <a:srgbClr val="006600"/>
                </a:solidFill>
              </a:rPr>
            </a:br>
            <a:r>
              <a:rPr lang="it-IT" sz="1400" dirty="0" smtClean="0">
                <a:solidFill>
                  <a:srgbClr val="006600"/>
                </a:solidFill>
              </a:rPr>
              <a:t>MICHELE SIMONETTI</a:t>
            </a:r>
            <a:endParaRPr lang="it-IT" sz="1400" dirty="0">
              <a:solidFill>
                <a:srgbClr val="006600"/>
              </a:solidFill>
            </a:endParaRPr>
          </a:p>
        </p:txBody>
      </p:sp>
      <p:sp>
        <p:nvSpPr>
          <p:cNvPr id="14" name="Sottotitolo 13"/>
          <p:cNvSpPr>
            <a:spLocks noGrp="1"/>
          </p:cNvSpPr>
          <p:nvPr>
            <p:ph type="subTitle" idx="1"/>
          </p:nvPr>
        </p:nvSpPr>
        <p:spPr>
          <a:xfrm>
            <a:off x="357158" y="2571744"/>
            <a:ext cx="7624936" cy="2802042"/>
          </a:xfrm>
        </p:spPr>
        <p:txBody>
          <a:bodyPr>
            <a:normAutofit fontScale="77500" lnSpcReduction="20000"/>
          </a:bodyPr>
          <a:lstStyle/>
          <a:p>
            <a:endParaRPr lang="it-IT" sz="2800" dirty="0" smtClean="0"/>
          </a:p>
          <a:p>
            <a:endParaRPr lang="it-IT" sz="2800" dirty="0" smtClean="0"/>
          </a:p>
          <a:p>
            <a:endParaRPr lang="it-IT" sz="2800" dirty="0" smtClean="0"/>
          </a:p>
          <a:p>
            <a:endParaRPr lang="it-IT" sz="2800" dirty="0" smtClean="0"/>
          </a:p>
          <a:p>
            <a:endParaRPr lang="it-IT" sz="2800" dirty="0" smtClean="0"/>
          </a:p>
          <a:p>
            <a:pPr algn="l"/>
            <a:r>
              <a:rPr lang="it-IT" sz="3500" dirty="0" smtClean="0">
                <a:solidFill>
                  <a:srgbClr val="002060"/>
                </a:solidFill>
              </a:rPr>
              <a:t>Non sempre cambiare equivale a migliorare, ma per migliorare bisogna cambiare</a:t>
            </a:r>
          </a:p>
          <a:p>
            <a:pPr algn="l"/>
            <a:r>
              <a:rPr lang="it-IT" sz="2800" dirty="0" smtClean="0">
                <a:solidFill>
                  <a:srgbClr val="002060"/>
                </a:solidFill>
              </a:rPr>
              <a:t> </a:t>
            </a:r>
            <a:r>
              <a:rPr lang="it-IT" sz="2000" dirty="0" smtClean="0">
                <a:solidFill>
                  <a:srgbClr val="002060"/>
                </a:solidFill>
              </a:rPr>
              <a:t>Winston Churchill</a:t>
            </a:r>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2064816"/>
            <a:ext cx="2780348" cy="23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99493" y="260648"/>
            <a:ext cx="186499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0"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2675" y="157758"/>
            <a:ext cx="3819525"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512" y="404664"/>
            <a:ext cx="2376264" cy="1138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8744559"/>
      </p:ext>
    </p:extLst>
  </p:cSld>
  <p:clrMapOvr>
    <a:masterClrMapping/>
  </p:clrMapOvr>
  <p:transition spd="slow">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2339752" y="142852"/>
            <a:ext cx="6264696" cy="760719"/>
          </a:xfrm>
        </p:spPr>
        <p:txBody>
          <a:bodyPr>
            <a:noAutofit/>
          </a:bodyPr>
          <a:lstStyle/>
          <a:p>
            <a:r>
              <a:rPr lang="it-IT" sz="3200" b="1" dirty="0" smtClean="0">
                <a:solidFill>
                  <a:srgbClr val="002060"/>
                </a:solidFill>
              </a:rPr>
              <a:t>ANALISI SWOT</a:t>
            </a:r>
            <a:endParaRPr lang="it-IT" sz="3200" b="1" dirty="0">
              <a:solidFill>
                <a:srgbClr val="002060"/>
              </a:solidFill>
            </a:endParaRPr>
          </a:p>
        </p:txBody>
      </p:sp>
      <p:sp>
        <p:nvSpPr>
          <p:cNvPr id="3" name="Sottotitolo 2"/>
          <p:cNvSpPr>
            <a:spLocks noGrp="1"/>
          </p:cNvSpPr>
          <p:nvPr>
            <p:ph type="subTitle" idx="1"/>
          </p:nvPr>
        </p:nvSpPr>
        <p:spPr>
          <a:xfrm>
            <a:off x="466974" y="1071547"/>
            <a:ext cx="8137474" cy="5093758"/>
          </a:xfrm>
        </p:spPr>
        <p:txBody>
          <a:bodyPr>
            <a:normAutofit/>
          </a:bodyPr>
          <a:lstStyle/>
          <a:p>
            <a:r>
              <a:rPr lang="it-IT" sz="2400" dirty="0" smtClean="0">
                <a:solidFill>
                  <a:srgbClr val="006600"/>
                </a:solidFill>
              </a:rPr>
              <a:t> </a:t>
            </a:r>
          </a:p>
        </p:txBody>
      </p:sp>
      <p:sp>
        <p:nvSpPr>
          <p:cNvPr id="7" name="Segnaposto numero diapositiva 3"/>
          <p:cNvSpPr>
            <a:spLocks noGrp="1"/>
          </p:cNvSpPr>
          <p:nvPr>
            <p:ph type="sldNum" sz="quarter" idx="12"/>
          </p:nvPr>
        </p:nvSpPr>
        <p:spPr>
          <a:xfrm>
            <a:off x="6553200" y="6448251"/>
            <a:ext cx="2133600" cy="365125"/>
          </a:xfrm>
        </p:spPr>
        <p:txBody>
          <a:bodyPr/>
          <a:lstStyle/>
          <a:p>
            <a:fld id="{3537B28A-60AE-45DC-A3F5-A1AA538F0C66}" type="slidenum">
              <a:rPr lang="it-IT" sz="1400" smtClean="0">
                <a:solidFill>
                  <a:srgbClr val="006600"/>
                </a:solidFill>
              </a:rPr>
              <a:pPr/>
              <a:t>20</a:t>
            </a:fld>
            <a:endParaRPr lang="it-IT" sz="1400" dirty="0">
              <a:solidFill>
                <a:srgbClr val="006600"/>
              </a:solidFill>
            </a:endParaRPr>
          </a:p>
        </p:txBody>
      </p:sp>
      <p:sp>
        <p:nvSpPr>
          <p:cNvPr id="8" name="Segnaposto piè di pagina 4"/>
          <p:cNvSpPr>
            <a:spLocks noGrp="1"/>
          </p:cNvSpPr>
          <p:nvPr>
            <p:ph type="ftr" sz="quarter" idx="11"/>
          </p:nvPr>
        </p:nvSpPr>
        <p:spPr>
          <a:xfrm>
            <a:off x="0" y="6453336"/>
            <a:ext cx="2895600" cy="365125"/>
          </a:xfrm>
        </p:spPr>
        <p:txBody>
          <a:bodyPr/>
          <a:lstStyle/>
          <a:p>
            <a:r>
              <a:rPr lang="it-IT" sz="1400" dirty="0" smtClean="0">
                <a:solidFill>
                  <a:srgbClr val="006600"/>
                </a:solidFill>
              </a:rPr>
              <a:t>Roma 3 giugno 2015                                   </a:t>
            </a:r>
            <a:endParaRPr lang="it-IT" sz="1400" dirty="0">
              <a:solidFill>
                <a:srgbClr val="006600"/>
              </a:solidFill>
            </a:endParaRPr>
          </a:p>
        </p:txBody>
      </p:sp>
      <p:graphicFrame>
        <p:nvGraphicFramePr>
          <p:cNvPr id="10" name="Diagramma 9"/>
          <p:cNvGraphicFramePr/>
          <p:nvPr/>
        </p:nvGraphicFramePr>
        <p:xfrm>
          <a:off x="357158" y="1397000"/>
          <a:ext cx="8572560" cy="51038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40492060"/>
      </p:ext>
    </p:extLst>
  </p:cSld>
  <p:clrMapOvr>
    <a:masterClrMapping/>
  </p:clrMapOvr>
  <p:transition spd="slow">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1115616" y="142852"/>
            <a:ext cx="7488832" cy="1485948"/>
          </a:xfrm>
        </p:spPr>
        <p:txBody>
          <a:bodyPr>
            <a:noAutofit/>
          </a:bodyPr>
          <a:lstStyle/>
          <a:p>
            <a:endParaRPr lang="it-IT" sz="2400" b="1" dirty="0"/>
          </a:p>
        </p:txBody>
      </p:sp>
      <p:sp>
        <p:nvSpPr>
          <p:cNvPr id="3" name="Sottotitolo 2"/>
          <p:cNvSpPr>
            <a:spLocks noGrp="1"/>
          </p:cNvSpPr>
          <p:nvPr>
            <p:ph type="subTitle" idx="1"/>
          </p:nvPr>
        </p:nvSpPr>
        <p:spPr>
          <a:xfrm>
            <a:off x="466974" y="1430447"/>
            <a:ext cx="8137474" cy="4734857"/>
          </a:xfrm>
        </p:spPr>
        <p:txBody>
          <a:bodyPr>
            <a:normAutofit/>
          </a:bodyPr>
          <a:lstStyle/>
          <a:p>
            <a:r>
              <a:rPr lang="it-IT"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p>
          <a:p>
            <a:r>
              <a:rPr lang="it-IT"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p>
          <a:p>
            <a:pPr algn="just">
              <a:lnSpc>
                <a:spcPct val="100000"/>
              </a:lnSpc>
            </a:pPr>
            <a:endParaRPr lang="it-IT"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just">
              <a:lnSpc>
                <a:spcPct val="100000"/>
              </a:lnSpc>
            </a:pPr>
            <a:endParaRPr lang="it-IT"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l"/>
            <a:endParaRPr lang="it-IT"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l"/>
            <a:endParaRPr lang="it-IT"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l"/>
            <a:endParaRPr lang="it-IT"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l"/>
            <a:endParaRPr lang="it-IT"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l"/>
            <a:endParaRPr lang="it-IT"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l"/>
            <a:endParaRPr lang="it-IT"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l"/>
            <a:endParaRPr lang="it-IT"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l"/>
            <a:r>
              <a:rPr lang="it-IT" sz="14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Necessita’</a:t>
            </a:r>
            <a:r>
              <a:rPr lang="it-IT" sz="1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 Fattibilità x Impatto</a:t>
            </a:r>
          </a:p>
          <a:p>
            <a:pPr algn="l"/>
            <a:r>
              <a:rPr lang="it-IT" sz="1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1 = poco</a:t>
            </a:r>
          </a:p>
          <a:p>
            <a:pPr algn="l"/>
            <a:r>
              <a:rPr lang="it-IT" sz="1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 = abbastanza</a:t>
            </a:r>
          </a:p>
          <a:p>
            <a:pPr algn="l"/>
            <a:r>
              <a:rPr lang="it-IT" sz="1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3 = alto</a:t>
            </a:r>
          </a:p>
          <a:p>
            <a:pPr fontAlgn="t"/>
            <a:endParaRPr lang="it-IT" sz="1800" dirty="0" smtClean="0"/>
          </a:p>
          <a:p>
            <a:endParaRPr lang="it-IT" sz="2400" dirty="0" smtClean="0">
              <a:solidFill>
                <a:srgbClr val="003300"/>
              </a:solidFill>
            </a:endParaRPr>
          </a:p>
        </p:txBody>
      </p:sp>
      <p:sp>
        <p:nvSpPr>
          <p:cNvPr id="7" name="Segnaposto numero diapositiva 3"/>
          <p:cNvSpPr>
            <a:spLocks noGrp="1"/>
          </p:cNvSpPr>
          <p:nvPr>
            <p:ph type="sldNum" sz="quarter" idx="12"/>
          </p:nvPr>
        </p:nvSpPr>
        <p:spPr>
          <a:xfrm>
            <a:off x="6553200" y="6448251"/>
            <a:ext cx="2133600" cy="365125"/>
          </a:xfrm>
        </p:spPr>
        <p:txBody>
          <a:bodyPr/>
          <a:lstStyle/>
          <a:p>
            <a:fld id="{3537B28A-60AE-45DC-A3F5-A1AA538F0C66}" type="slidenum">
              <a:rPr lang="it-IT" sz="1400" smtClean="0">
                <a:solidFill>
                  <a:srgbClr val="006600"/>
                </a:solidFill>
              </a:rPr>
              <a:pPr/>
              <a:t>21</a:t>
            </a:fld>
            <a:endParaRPr lang="it-IT" sz="1400" dirty="0">
              <a:solidFill>
                <a:srgbClr val="006600"/>
              </a:solidFill>
            </a:endParaRPr>
          </a:p>
        </p:txBody>
      </p:sp>
      <p:sp>
        <p:nvSpPr>
          <p:cNvPr id="8" name="Segnaposto piè di pagina 4"/>
          <p:cNvSpPr>
            <a:spLocks noGrp="1"/>
          </p:cNvSpPr>
          <p:nvPr>
            <p:ph type="ftr" sz="quarter" idx="11"/>
          </p:nvPr>
        </p:nvSpPr>
        <p:spPr>
          <a:xfrm>
            <a:off x="0" y="6453336"/>
            <a:ext cx="2895600" cy="365125"/>
          </a:xfrm>
        </p:spPr>
        <p:txBody>
          <a:bodyPr/>
          <a:lstStyle/>
          <a:p>
            <a:r>
              <a:rPr lang="it-IT" sz="1400" dirty="0" smtClean="0">
                <a:solidFill>
                  <a:srgbClr val="006600"/>
                </a:solidFill>
              </a:rPr>
              <a:t>Roma 3 giugno 2015                                   </a:t>
            </a:r>
            <a:endParaRPr lang="it-IT" sz="1400" dirty="0">
              <a:solidFill>
                <a:srgbClr val="006600"/>
              </a:solidFill>
            </a:endParaRPr>
          </a:p>
        </p:txBody>
      </p:sp>
      <p:graphicFrame>
        <p:nvGraphicFramePr>
          <p:cNvPr id="6" name="Oggetto 5"/>
          <p:cNvGraphicFramePr>
            <a:graphicFrameLocks noChangeAspect="1"/>
          </p:cNvGraphicFramePr>
          <p:nvPr>
            <p:extLst>
              <p:ext uri="{D42A27DB-BD31-4B8C-83A1-F6EECF244321}">
                <p14:modId xmlns:p14="http://schemas.microsoft.com/office/powerpoint/2010/main" val="1503962271"/>
              </p:ext>
            </p:extLst>
          </p:nvPr>
        </p:nvGraphicFramePr>
        <p:xfrm>
          <a:off x="396044" y="1412776"/>
          <a:ext cx="9144000" cy="5943020"/>
        </p:xfrm>
        <a:graphic>
          <a:graphicData uri="http://schemas.openxmlformats.org/presentationml/2006/ole">
            <mc:AlternateContent xmlns:mc="http://schemas.openxmlformats.org/markup-compatibility/2006">
              <mc:Choice xmlns:v="urn:schemas-microsoft-com:vml" Requires="v">
                <p:oleObj spid="_x0000_s54291" name="Documento" r:id="rId4" imgW="6262079" imgH="4070522" progId="Word.Document.12">
                  <p:embed/>
                </p:oleObj>
              </mc:Choice>
              <mc:Fallback>
                <p:oleObj name="Documento" r:id="rId4" imgW="6262079" imgH="4070522" progId="Word.Document.12">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044" y="1412776"/>
                        <a:ext cx="9144000" cy="594302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ttangolo 3"/>
          <p:cNvSpPr/>
          <p:nvPr/>
        </p:nvSpPr>
        <p:spPr>
          <a:xfrm>
            <a:off x="2627784" y="476673"/>
            <a:ext cx="4680520" cy="584775"/>
          </a:xfrm>
          <a:prstGeom prst="rect">
            <a:avLst/>
          </a:prstGeom>
          <a:solidFill>
            <a:srgbClr val="006600">
              <a:alpha val="0"/>
            </a:srgbClr>
          </a:solidFill>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it-IT" sz="3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Matrice fattibilità/impatto</a:t>
            </a:r>
            <a:endParaRPr lang="it-IT"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1140492060"/>
      </p:ext>
    </p:extLst>
  </p:cSld>
  <p:clrMapOvr>
    <a:masterClrMapping/>
  </p:clrMapOvr>
  <p:transition spd="slow">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2339752" y="142852"/>
            <a:ext cx="6264696" cy="760719"/>
          </a:xfrm>
        </p:spPr>
        <p:txBody>
          <a:bodyPr>
            <a:noAutofit/>
          </a:bodyPr>
          <a:lstStyle/>
          <a:p>
            <a:r>
              <a:rPr lang="it-IT" sz="2400" b="1" dirty="0" smtClean="0">
                <a:solidFill>
                  <a:srgbClr val="002060"/>
                </a:solidFill>
              </a:rPr>
              <a:t>Ipotesi delle modalità di revisione del </a:t>
            </a:r>
            <a:r>
              <a:rPr lang="it-IT" sz="2400" b="1" dirty="0" err="1" smtClean="0">
                <a:solidFill>
                  <a:srgbClr val="002060"/>
                </a:solidFill>
              </a:rPr>
              <a:t>PdM</a:t>
            </a:r>
            <a:r>
              <a:rPr lang="it-IT" sz="2400" b="1" dirty="0" smtClean="0">
                <a:solidFill>
                  <a:srgbClr val="002060"/>
                </a:solidFill>
              </a:rPr>
              <a:t> </a:t>
            </a:r>
            <a:endParaRPr lang="it-IT" sz="2400" b="1" dirty="0">
              <a:solidFill>
                <a:srgbClr val="002060"/>
              </a:solidFill>
            </a:endParaRPr>
          </a:p>
        </p:txBody>
      </p:sp>
      <p:sp>
        <p:nvSpPr>
          <p:cNvPr id="3" name="Sottotitolo 2"/>
          <p:cNvSpPr>
            <a:spLocks noGrp="1"/>
          </p:cNvSpPr>
          <p:nvPr>
            <p:ph type="subTitle" idx="1"/>
          </p:nvPr>
        </p:nvSpPr>
        <p:spPr>
          <a:xfrm>
            <a:off x="466974" y="1142984"/>
            <a:ext cx="8137474" cy="5286411"/>
          </a:xfrm>
        </p:spPr>
        <p:txBody>
          <a:bodyPr>
            <a:normAutofit/>
          </a:bodyPr>
          <a:lstStyle/>
          <a:p>
            <a:endParaRPr lang="it-IT" sz="2400" dirty="0" smtClean="0">
              <a:solidFill>
                <a:srgbClr val="003300"/>
              </a:solidFill>
            </a:endParaRPr>
          </a:p>
        </p:txBody>
      </p:sp>
      <p:sp>
        <p:nvSpPr>
          <p:cNvPr id="7" name="Segnaposto numero diapositiva 3"/>
          <p:cNvSpPr>
            <a:spLocks noGrp="1"/>
          </p:cNvSpPr>
          <p:nvPr>
            <p:ph type="sldNum" sz="quarter" idx="12"/>
          </p:nvPr>
        </p:nvSpPr>
        <p:spPr>
          <a:xfrm>
            <a:off x="6553200" y="6448251"/>
            <a:ext cx="2133600" cy="365125"/>
          </a:xfrm>
        </p:spPr>
        <p:txBody>
          <a:bodyPr/>
          <a:lstStyle/>
          <a:p>
            <a:fld id="{3537B28A-60AE-45DC-A3F5-A1AA538F0C66}" type="slidenum">
              <a:rPr lang="it-IT" sz="1400" smtClean="0">
                <a:solidFill>
                  <a:srgbClr val="006600"/>
                </a:solidFill>
              </a:rPr>
              <a:pPr/>
              <a:t>22</a:t>
            </a:fld>
            <a:endParaRPr lang="it-IT" sz="1400" dirty="0">
              <a:solidFill>
                <a:srgbClr val="006600"/>
              </a:solidFill>
            </a:endParaRPr>
          </a:p>
        </p:txBody>
      </p:sp>
      <p:sp>
        <p:nvSpPr>
          <p:cNvPr id="8" name="Segnaposto piè di pagina 4"/>
          <p:cNvSpPr>
            <a:spLocks noGrp="1"/>
          </p:cNvSpPr>
          <p:nvPr>
            <p:ph type="ftr" sz="quarter" idx="11"/>
          </p:nvPr>
        </p:nvSpPr>
        <p:spPr>
          <a:xfrm>
            <a:off x="0" y="6453336"/>
            <a:ext cx="2895600" cy="365125"/>
          </a:xfrm>
        </p:spPr>
        <p:txBody>
          <a:bodyPr/>
          <a:lstStyle/>
          <a:p>
            <a:r>
              <a:rPr lang="it-IT" sz="1400" dirty="0" smtClean="0">
                <a:solidFill>
                  <a:srgbClr val="006600"/>
                </a:solidFill>
              </a:rPr>
              <a:t>Roma 3 giugno 2015                                   </a:t>
            </a:r>
            <a:endParaRPr lang="it-IT" sz="1400" dirty="0">
              <a:solidFill>
                <a:srgbClr val="006600"/>
              </a:solidFill>
            </a:endParaRPr>
          </a:p>
        </p:txBody>
      </p:sp>
      <p:graphicFrame>
        <p:nvGraphicFramePr>
          <p:cNvPr id="6" name="Diagramma 5"/>
          <p:cNvGraphicFramePr/>
          <p:nvPr/>
        </p:nvGraphicFramePr>
        <p:xfrm>
          <a:off x="571472" y="1071546"/>
          <a:ext cx="8572528" cy="5429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40492060"/>
      </p:ext>
    </p:extLst>
  </p:cSld>
  <p:clrMapOvr>
    <a:masterClrMapping/>
  </p:clrMapOvr>
  <p:transition spd="slow">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r>
              <a:rPr lang="it-IT" smtClean="0"/>
              <a:t>Roma 19 febbraio 2015                                   </a:t>
            </a:r>
            <a:endParaRPr lang="it-IT"/>
          </a:p>
        </p:txBody>
      </p:sp>
      <p:sp>
        <p:nvSpPr>
          <p:cNvPr id="5" name="Segnaposto numero diapositiva 4"/>
          <p:cNvSpPr>
            <a:spLocks noGrp="1"/>
          </p:cNvSpPr>
          <p:nvPr>
            <p:ph type="sldNum" sz="quarter" idx="12"/>
          </p:nvPr>
        </p:nvSpPr>
        <p:spPr/>
        <p:txBody>
          <a:bodyPr/>
          <a:lstStyle/>
          <a:p>
            <a:fld id="{3537B28A-60AE-45DC-A3F5-A1AA538F0C66}" type="slidenum">
              <a:rPr lang="it-IT" smtClean="0"/>
              <a:pPr/>
              <a:t>23</a:t>
            </a:fld>
            <a:endParaRPr lang="it-IT"/>
          </a:p>
        </p:txBody>
      </p:sp>
      <p:graphicFrame>
        <p:nvGraphicFramePr>
          <p:cNvPr id="6" name="Diagramma 5"/>
          <p:cNvGraphicFramePr/>
          <p:nvPr/>
        </p:nvGraphicFramePr>
        <p:xfrm>
          <a:off x="285720" y="357166"/>
          <a:ext cx="8715436" cy="65008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r>
              <a:rPr lang="it-IT" smtClean="0"/>
              <a:t>Roma 19 febbraio 2015                                   </a:t>
            </a:r>
            <a:endParaRPr lang="it-IT"/>
          </a:p>
        </p:txBody>
      </p:sp>
      <p:sp>
        <p:nvSpPr>
          <p:cNvPr id="5" name="Segnaposto numero diapositiva 4"/>
          <p:cNvSpPr>
            <a:spLocks noGrp="1"/>
          </p:cNvSpPr>
          <p:nvPr>
            <p:ph type="sldNum" sz="quarter" idx="12"/>
          </p:nvPr>
        </p:nvSpPr>
        <p:spPr/>
        <p:txBody>
          <a:bodyPr/>
          <a:lstStyle/>
          <a:p>
            <a:fld id="{3537B28A-60AE-45DC-A3F5-A1AA538F0C66}" type="slidenum">
              <a:rPr lang="it-IT" smtClean="0"/>
              <a:pPr/>
              <a:t>24</a:t>
            </a:fld>
            <a:endParaRPr lang="it-IT"/>
          </a:p>
        </p:txBody>
      </p:sp>
      <p:graphicFrame>
        <p:nvGraphicFramePr>
          <p:cNvPr id="6" name="Diagramma 5"/>
          <p:cNvGraphicFramePr/>
          <p:nvPr/>
        </p:nvGraphicFramePr>
        <p:xfrm>
          <a:off x="0" y="428604"/>
          <a:ext cx="8929718" cy="64293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r>
              <a:rPr lang="it-IT" smtClean="0"/>
              <a:t>Roma 19 febbraio 2015                                   </a:t>
            </a:r>
            <a:endParaRPr lang="it-IT"/>
          </a:p>
        </p:txBody>
      </p:sp>
      <p:sp>
        <p:nvSpPr>
          <p:cNvPr id="5" name="Segnaposto numero diapositiva 4"/>
          <p:cNvSpPr>
            <a:spLocks noGrp="1"/>
          </p:cNvSpPr>
          <p:nvPr>
            <p:ph type="sldNum" sz="quarter" idx="12"/>
          </p:nvPr>
        </p:nvSpPr>
        <p:spPr/>
        <p:txBody>
          <a:bodyPr/>
          <a:lstStyle/>
          <a:p>
            <a:fld id="{3537B28A-60AE-45DC-A3F5-A1AA538F0C66}" type="slidenum">
              <a:rPr lang="it-IT" smtClean="0"/>
              <a:pPr/>
              <a:t>25</a:t>
            </a:fld>
            <a:endParaRPr lang="it-IT"/>
          </a:p>
        </p:txBody>
      </p:sp>
      <p:graphicFrame>
        <p:nvGraphicFramePr>
          <p:cNvPr id="6" name="Diagramma 5"/>
          <p:cNvGraphicFramePr/>
          <p:nvPr/>
        </p:nvGraphicFramePr>
        <p:xfrm>
          <a:off x="142844" y="214290"/>
          <a:ext cx="9001156" cy="6643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extLst>
              <a:ext uri="{BEBA8EAE-BF5A-486C-A8C5-ECC9F3942E4B}">
                <a14:imgProps xmlns:a14="http://schemas.microsoft.com/office/drawing/2010/main">
                  <a14:imgLayer r:embed="rId3">
                    <a14:imgEffect>
                      <a14:sharpenSoften amount="100000"/>
                    </a14:imgEffect>
                  </a14:imgLayer>
                </a14:imgProps>
              </a:ext>
              <a:ext uri="{28A0092B-C50C-407E-A947-70E740481C1C}">
                <a14:useLocalDpi xmlns:a14="http://schemas.microsoft.com/office/drawing/2010/main" val="0"/>
              </a:ext>
            </a:extLst>
          </a:blip>
          <a:stretch>
            <a:fillRect/>
          </a:stretch>
        </p:blipFill>
        <p:spPr>
          <a:xfrm>
            <a:off x="348364" y="192758"/>
            <a:ext cx="8447271" cy="6647865"/>
          </a:xfrm>
          <a:prstGeom prst="rect">
            <a:avLst/>
          </a:prstGeom>
        </p:spPr>
      </p:pic>
      <p:sp>
        <p:nvSpPr>
          <p:cNvPr id="2" name="Segnaposto piè di pagina 1"/>
          <p:cNvSpPr>
            <a:spLocks noGrp="1"/>
          </p:cNvSpPr>
          <p:nvPr>
            <p:ph type="ftr" sz="quarter" idx="11"/>
          </p:nvPr>
        </p:nvSpPr>
        <p:spPr/>
        <p:txBody>
          <a:bodyPr/>
          <a:lstStyle/>
          <a:p>
            <a:r>
              <a:rPr lang="it-IT" smtClean="0"/>
              <a:t>Roma 19 febbraio 2015                                   </a:t>
            </a:r>
            <a:endParaRPr lang="it-IT"/>
          </a:p>
        </p:txBody>
      </p:sp>
      <p:sp>
        <p:nvSpPr>
          <p:cNvPr id="3" name="Segnaposto numero diapositiva 2"/>
          <p:cNvSpPr>
            <a:spLocks noGrp="1"/>
          </p:cNvSpPr>
          <p:nvPr>
            <p:ph type="sldNum" sz="quarter" idx="12"/>
          </p:nvPr>
        </p:nvSpPr>
        <p:spPr/>
        <p:txBody>
          <a:bodyPr/>
          <a:lstStyle/>
          <a:p>
            <a:fld id="{3537B28A-60AE-45DC-A3F5-A1AA538F0C66}" type="slidenum">
              <a:rPr lang="it-IT" smtClean="0"/>
              <a:pPr/>
              <a:t>26</a:t>
            </a:fld>
            <a:endParaRPr lang="it-IT"/>
          </a:p>
        </p:txBody>
      </p:sp>
      <p:sp>
        <p:nvSpPr>
          <p:cNvPr id="5" name="Rettangolo 4"/>
          <p:cNvSpPr/>
          <p:nvPr/>
        </p:nvSpPr>
        <p:spPr>
          <a:xfrm>
            <a:off x="323528" y="1268761"/>
            <a:ext cx="8280920" cy="5755422"/>
          </a:xfrm>
          <a:prstGeom prst="rect">
            <a:avLst/>
          </a:prstGeom>
        </p:spPr>
        <p:txBody>
          <a:bodyPr wrap="square">
            <a:spAutoFit/>
          </a:bodyPr>
          <a:lstStyle/>
          <a:p>
            <a:endParaRPr lang="it-IT" sz="3600" b="1" dirty="0" smtClean="0">
              <a:solidFill>
                <a:schemeClr val="accent6">
                  <a:lumMod val="20000"/>
                  <a:lumOff val="80000"/>
                </a:schemeClr>
              </a:solidFill>
            </a:endParaRPr>
          </a:p>
          <a:p>
            <a:endParaRPr lang="it-IT" sz="3600" b="1" dirty="0">
              <a:solidFill>
                <a:schemeClr val="accent6">
                  <a:lumMod val="20000"/>
                  <a:lumOff val="80000"/>
                </a:schemeClr>
              </a:solidFill>
            </a:endParaRPr>
          </a:p>
          <a:p>
            <a:endParaRPr lang="it-IT" sz="3600" b="1" dirty="0" smtClean="0">
              <a:solidFill>
                <a:schemeClr val="accent6">
                  <a:lumMod val="20000"/>
                  <a:lumOff val="80000"/>
                </a:schemeClr>
              </a:solidFill>
            </a:endParaRPr>
          </a:p>
          <a:p>
            <a:endParaRPr lang="it-IT" sz="3600" b="1" dirty="0">
              <a:solidFill>
                <a:schemeClr val="accent6">
                  <a:lumMod val="20000"/>
                  <a:lumOff val="80000"/>
                </a:schemeClr>
              </a:solidFill>
            </a:endParaRPr>
          </a:p>
          <a:p>
            <a:pPr marL="571500" indent="-571500">
              <a:buFont typeface="Wingdings" panose="05000000000000000000" pitchFamily="2" charset="2"/>
              <a:buChar char="ü"/>
            </a:pPr>
            <a:r>
              <a:rPr lang="it-IT" sz="3200" b="1" dirty="0" smtClean="0">
                <a:solidFill>
                  <a:schemeClr val="accent6">
                    <a:lumMod val="20000"/>
                    <a:lumOff val="80000"/>
                  </a:schemeClr>
                </a:solidFill>
              </a:rPr>
              <a:t>definizione </a:t>
            </a:r>
            <a:r>
              <a:rPr lang="it-IT" sz="3200" b="1" dirty="0">
                <a:solidFill>
                  <a:schemeClr val="accent6">
                    <a:lumMod val="20000"/>
                    <a:lumOff val="80000"/>
                  </a:schemeClr>
                </a:solidFill>
              </a:rPr>
              <a:t>di </a:t>
            </a:r>
            <a:r>
              <a:rPr lang="it-IT" sz="3200" b="1" dirty="0" err="1" smtClean="0">
                <a:solidFill>
                  <a:schemeClr val="accent6">
                    <a:lumMod val="20000"/>
                    <a:lumOff val="80000"/>
                  </a:schemeClr>
                </a:solidFill>
              </a:rPr>
              <a:t>ruoli,competenze,responsabilità</a:t>
            </a:r>
            <a:r>
              <a:rPr lang="it-IT" sz="3200" b="1" dirty="0" smtClean="0">
                <a:solidFill>
                  <a:schemeClr val="accent6">
                    <a:lumMod val="20000"/>
                    <a:lumOff val="80000"/>
                  </a:schemeClr>
                </a:solidFill>
              </a:rPr>
              <a:t> </a:t>
            </a:r>
            <a:endParaRPr lang="it-IT" sz="3200" b="1" dirty="0">
              <a:solidFill>
                <a:schemeClr val="accent6">
                  <a:lumMod val="20000"/>
                  <a:lumOff val="80000"/>
                </a:schemeClr>
              </a:solidFill>
            </a:endParaRPr>
          </a:p>
          <a:p>
            <a:pPr marL="571500" indent="-571500">
              <a:buFont typeface="Wingdings" panose="05000000000000000000" pitchFamily="2" charset="2"/>
              <a:buChar char="ü"/>
            </a:pPr>
            <a:r>
              <a:rPr lang="it-IT" sz="3200" b="1" dirty="0">
                <a:solidFill>
                  <a:schemeClr val="accent6">
                    <a:lumMod val="20000"/>
                    <a:lumOff val="80000"/>
                  </a:schemeClr>
                </a:solidFill>
              </a:rPr>
              <a:t>clima </a:t>
            </a:r>
          </a:p>
          <a:p>
            <a:pPr marL="571500" indent="-571500">
              <a:buFont typeface="Wingdings" panose="05000000000000000000" pitchFamily="2" charset="2"/>
              <a:buChar char="ü"/>
            </a:pPr>
            <a:r>
              <a:rPr lang="it-IT" sz="3200" b="1" dirty="0">
                <a:solidFill>
                  <a:schemeClr val="accent6">
                    <a:lumMod val="20000"/>
                    <a:lumOff val="80000"/>
                  </a:schemeClr>
                </a:solidFill>
              </a:rPr>
              <a:t>cultura collaborativa </a:t>
            </a:r>
          </a:p>
          <a:p>
            <a:pPr marL="571500" indent="-571500">
              <a:buFont typeface="Wingdings" panose="05000000000000000000" pitchFamily="2" charset="2"/>
              <a:buChar char="ü"/>
            </a:pPr>
            <a:r>
              <a:rPr lang="it-IT" sz="3200" b="1" dirty="0">
                <a:solidFill>
                  <a:schemeClr val="accent6">
                    <a:lumMod val="20000"/>
                    <a:lumOff val="80000"/>
                  </a:schemeClr>
                </a:solidFill>
              </a:rPr>
              <a:t>enfasi sugli obiettivi di apprendimento e promozione della didattica</a:t>
            </a:r>
          </a:p>
          <a:p>
            <a:pPr marL="571500" indent="-571500">
              <a:buFont typeface="Wingdings" panose="05000000000000000000" pitchFamily="2" charset="2"/>
              <a:buChar char="ü"/>
            </a:pPr>
            <a:r>
              <a:rPr lang="it-IT" sz="3200" b="1" dirty="0">
                <a:solidFill>
                  <a:schemeClr val="accent6">
                    <a:lumMod val="20000"/>
                    <a:lumOff val="80000"/>
                  </a:schemeClr>
                </a:solidFill>
              </a:rPr>
              <a:t>obiettivi sfidanti</a:t>
            </a:r>
          </a:p>
        </p:txBody>
      </p:sp>
      <p:sp>
        <p:nvSpPr>
          <p:cNvPr id="7" name="Rettangolo 6"/>
          <p:cNvSpPr/>
          <p:nvPr/>
        </p:nvSpPr>
        <p:spPr>
          <a:xfrm>
            <a:off x="1115616" y="533545"/>
            <a:ext cx="7128791" cy="1538883"/>
          </a:xfrm>
          <a:prstGeom prst="rect">
            <a:avLst/>
          </a:prstGeom>
        </p:spPr>
        <p:style>
          <a:lnRef idx="2">
            <a:schemeClr val="accent2"/>
          </a:lnRef>
          <a:fillRef idx="1">
            <a:schemeClr val="lt1"/>
          </a:fillRef>
          <a:effectRef idx="0">
            <a:schemeClr val="accent2"/>
          </a:effectRef>
          <a:fontRef idx="minor">
            <a:schemeClr val="dk1"/>
          </a:fontRef>
        </p:style>
        <p:txBody>
          <a:bodyPr wrap="square" lIns="91440" tIns="45720" rIns="91440" bIns="45720">
            <a:spAutoFit/>
          </a:bodyPr>
          <a:lstStyle/>
          <a:p>
            <a:pPr algn="ctr"/>
            <a:r>
              <a:rPr lang="it-IT"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Leve di miglioramento</a:t>
            </a:r>
          </a:p>
          <a:p>
            <a:pPr algn="ctr"/>
            <a:r>
              <a:rPr lang="it-IT"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Il Dirigente Scolastico</a:t>
            </a:r>
            <a:endParaRPr lang="it-IT" sz="4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3609073858"/>
      </p:ext>
    </p:extLst>
  </p:cSld>
  <p:clrMapOvr>
    <a:masterClrMapping/>
  </p:clrMapOvr>
  <p:transition spd="slow">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p:cNvPicPr>
            <a:picLocks noGrp="1" noChangeAspect="1"/>
          </p:cNvPicPr>
          <p:nvPr>
            <p:ph idx="1"/>
          </p:nvPr>
        </p:nvPicPr>
        <p:blipFill>
          <a:blip r:embed="rId2">
            <a:extLst>
              <a:ext uri="{BEBA8EAE-BF5A-486C-A8C5-ECC9F3942E4B}">
                <a14:imgProps xmlns:a14="http://schemas.microsoft.com/office/drawing/2010/main">
                  <a14:imgLayer r:embed="rId3">
                    <a14:imgEffect>
                      <a14:sharpenSoften amount="100000"/>
                    </a14:imgEffect>
                    <a14:imgEffect>
                      <a14:brightnessContrast bright="6000" contrast="26000"/>
                    </a14:imgEffect>
                  </a14:imgLayer>
                </a14:imgProps>
              </a:ext>
              <a:ext uri="{28A0092B-C50C-407E-A947-70E740481C1C}">
                <a14:useLocalDpi xmlns:a14="http://schemas.microsoft.com/office/drawing/2010/main" val="0"/>
              </a:ext>
            </a:extLst>
          </a:blip>
          <a:stretch>
            <a:fillRect/>
          </a:stretch>
        </p:blipFill>
        <p:spPr>
          <a:xfrm>
            <a:off x="23958" y="404664"/>
            <a:ext cx="9036496" cy="6120680"/>
          </a:xfrm>
        </p:spPr>
      </p:pic>
      <p:sp>
        <p:nvSpPr>
          <p:cNvPr id="2" name="Titolo 1"/>
          <p:cNvSpPr>
            <a:spLocks noGrp="1"/>
          </p:cNvSpPr>
          <p:nvPr>
            <p:ph type="title"/>
          </p:nvPr>
        </p:nvSpPr>
        <p:spPr>
          <a:xfrm>
            <a:off x="457200" y="188640"/>
            <a:ext cx="8229600" cy="1228998"/>
          </a:xfrm>
        </p:spPr>
        <p:txBody>
          <a:bodyPr>
            <a:normAutofit/>
          </a:bodyPr>
          <a:lstStyle/>
          <a:p>
            <a:endParaRPr lang="it-IT" sz="4800" b="1" dirty="0">
              <a:solidFill>
                <a:schemeClr val="bg1"/>
              </a:solidFill>
            </a:endParaRPr>
          </a:p>
        </p:txBody>
      </p:sp>
      <p:sp>
        <p:nvSpPr>
          <p:cNvPr id="4" name="Segnaposto piè di pagina 3"/>
          <p:cNvSpPr>
            <a:spLocks noGrp="1"/>
          </p:cNvSpPr>
          <p:nvPr>
            <p:ph type="ftr" sz="quarter" idx="11"/>
          </p:nvPr>
        </p:nvSpPr>
        <p:spPr/>
        <p:txBody>
          <a:bodyPr/>
          <a:lstStyle/>
          <a:p>
            <a:endParaRPr lang="it-IT" dirty="0"/>
          </a:p>
        </p:txBody>
      </p:sp>
      <p:sp>
        <p:nvSpPr>
          <p:cNvPr id="5" name="Segnaposto numero diapositiva 4"/>
          <p:cNvSpPr>
            <a:spLocks noGrp="1"/>
          </p:cNvSpPr>
          <p:nvPr>
            <p:ph type="sldNum" sz="quarter" idx="12"/>
          </p:nvPr>
        </p:nvSpPr>
        <p:spPr/>
        <p:txBody>
          <a:bodyPr/>
          <a:lstStyle/>
          <a:p>
            <a:fld id="{3537B28A-60AE-45DC-A3F5-A1AA538F0C66}" type="slidenum">
              <a:rPr lang="it-IT" smtClean="0"/>
              <a:pPr/>
              <a:t>27</a:t>
            </a:fld>
            <a:endParaRPr lang="it-IT"/>
          </a:p>
        </p:txBody>
      </p:sp>
      <p:sp>
        <p:nvSpPr>
          <p:cNvPr id="7" name="CasellaDiTesto 6"/>
          <p:cNvSpPr txBox="1"/>
          <p:nvPr/>
        </p:nvSpPr>
        <p:spPr>
          <a:xfrm>
            <a:off x="179512" y="2276872"/>
            <a:ext cx="8964488" cy="2862322"/>
          </a:xfrm>
          <a:prstGeom prst="rect">
            <a:avLst/>
          </a:prstGeom>
          <a:noFill/>
        </p:spPr>
        <p:txBody>
          <a:bodyPr wrap="square" rtlCol="0">
            <a:spAutoFit/>
          </a:bodyPr>
          <a:lstStyle/>
          <a:p>
            <a:pPr marL="360000" lvl="0" indent="-457200" algn="just">
              <a:spcBef>
                <a:spcPts val="600"/>
              </a:spcBef>
              <a:spcAft>
                <a:spcPts val="600"/>
              </a:spcAft>
              <a:buFont typeface="Wingdings" pitchFamily="2" charset="2"/>
              <a:buChar char="ü"/>
            </a:pPr>
            <a:r>
              <a:rPr lang="it-IT" sz="2800" b="1" dirty="0" err="1" smtClean="0">
                <a:solidFill>
                  <a:schemeClr val="bg1"/>
                </a:solidFill>
                <a:latin typeface="Verdana" panose="020B0604030504040204" pitchFamily="34" charset="0"/>
                <a:ea typeface="Verdana" panose="020B0604030504040204" pitchFamily="34" charset="0"/>
                <a:cs typeface="Verdana" panose="020B0604030504040204" pitchFamily="34" charset="0"/>
              </a:rPr>
              <a:t>cCambiamento</a:t>
            </a:r>
            <a:r>
              <a:rPr lang="it-IT" sz="28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it-IT" sz="2800" b="1" dirty="0">
                <a:solidFill>
                  <a:schemeClr val="bg1"/>
                </a:solidFill>
                <a:latin typeface="Verdana" panose="020B0604030504040204" pitchFamily="34" charset="0"/>
                <a:ea typeface="Verdana" panose="020B0604030504040204" pitchFamily="34" charset="0"/>
                <a:cs typeface="Verdana" panose="020B0604030504040204" pitchFamily="34" charset="0"/>
              </a:rPr>
              <a:t>pratiche professionali</a:t>
            </a:r>
          </a:p>
          <a:p>
            <a:pPr marL="360000" lvl="0" indent="-457200" algn="just">
              <a:spcBef>
                <a:spcPts val="600"/>
              </a:spcBef>
              <a:spcAft>
                <a:spcPts val="600"/>
              </a:spcAft>
            </a:pPr>
            <a:r>
              <a:rPr lang="it-IT" sz="2800" b="1" dirty="0">
                <a:solidFill>
                  <a:schemeClr val="bg1"/>
                </a:solidFill>
                <a:latin typeface="Verdana" panose="020B0604030504040204" pitchFamily="34" charset="0"/>
                <a:ea typeface="Verdana" panose="020B0604030504040204" pitchFamily="34" charset="0"/>
                <a:cs typeface="Verdana" panose="020B0604030504040204" pitchFamily="34" charset="0"/>
              </a:rPr>
              <a:t> </a:t>
            </a:r>
          </a:p>
          <a:p>
            <a:pPr marL="360000" lvl="0" indent="-457200" algn="just">
              <a:spcBef>
                <a:spcPts val="600"/>
              </a:spcBef>
              <a:spcAft>
                <a:spcPts val="600"/>
              </a:spcAft>
              <a:buFont typeface="Wingdings" pitchFamily="2" charset="2"/>
              <a:buChar char="ü"/>
            </a:pPr>
            <a:r>
              <a:rPr lang="it-IT" sz="2800" b="1" dirty="0">
                <a:solidFill>
                  <a:schemeClr val="bg1"/>
                </a:solidFill>
                <a:latin typeface="Verdana" panose="020B0604030504040204" pitchFamily="34" charset="0"/>
                <a:ea typeface="Verdana" panose="020B0604030504040204" pitchFamily="34" charset="0"/>
                <a:cs typeface="Verdana" panose="020B0604030504040204" pitchFamily="34" charset="0"/>
              </a:rPr>
              <a:t>cambiamento modalità di insegnamento</a:t>
            </a:r>
          </a:p>
          <a:p>
            <a:pPr marL="360000" lvl="0" indent="-457200" algn="just">
              <a:spcBef>
                <a:spcPts val="600"/>
              </a:spcBef>
              <a:spcAft>
                <a:spcPts val="600"/>
              </a:spcAft>
            </a:pPr>
            <a:endParaRPr lang="it-IT" sz="28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360000" lvl="0" indent="-457200" algn="just">
              <a:spcBef>
                <a:spcPts val="600"/>
              </a:spcBef>
              <a:spcAft>
                <a:spcPts val="600"/>
              </a:spcAft>
              <a:buFont typeface="Wingdings" pitchFamily="2" charset="2"/>
              <a:buChar char="ü"/>
            </a:pPr>
            <a:r>
              <a:rPr lang="it-IT" sz="2800" b="1" dirty="0">
                <a:solidFill>
                  <a:schemeClr val="bg1"/>
                </a:solidFill>
                <a:latin typeface="Verdana" panose="020B0604030504040204" pitchFamily="34" charset="0"/>
                <a:ea typeface="Verdana" panose="020B0604030504040204" pitchFamily="34" charset="0"/>
                <a:cs typeface="Verdana" panose="020B0604030504040204" pitchFamily="34" charset="0"/>
              </a:rPr>
              <a:t>aggiornamento/formazione</a:t>
            </a:r>
          </a:p>
        </p:txBody>
      </p:sp>
      <p:sp>
        <p:nvSpPr>
          <p:cNvPr id="8" name="Rettangolo 7"/>
          <p:cNvSpPr/>
          <p:nvPr/>
        </p:nvSpPr>
        <p:spPr>
          <a:xfrm>
            <a:off x="1619672" y="548680"/>
            <a:ext cx="5544616" cy="923330"/>
          </a:xfrm>
          <a:prstGeom prst="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spAutoFit/>
          </a:bodyPr>
          <a:lstStyle/>
          <a:p>
            <a:pPr algn="ctr"/>
            <a:r>
              <a:rPr lang="it-IT"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Il Docente</a:t>
            </a:r>
            <a:endPar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1188665472"/>
      </p:ext>
    </p:extLst>
  </p:cSld>
  <p:clrMapOvr>
    <a:masterClrMapping/>
  </p:clrMapOvr>
  <p:transition spd="slow">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p:cNvPicPr>
            <a:picLocks noGrp="1" noChangeAspect="1"/>
          </p:cNvPicPr>
          <p:nvPr>
            <p:ph idx="1"/>
          </p:nvPr>
        </p:nvPicPr>
        <p:blipFill>
          <a:blip r:embed="rId2" cstate="print">
            <a:extLst>
              <a:ext uri="{BEBA8EAE-BF5A-486C-A8C5-ECC9F3942E4B}">
                <a14:imgProps xmlns:a14="http://schemas.microsoft.com/office/drawing/2010/main">
                  <a14:imgLayer r:embed="rId3">
                    <a14:imgEffect>
                      <a14:sharpenSoften amount="100000"/>
                    </a14:imgEffect>
                  </a14:imgLayer>
                </a14:imgProps>
              </a:ext>
              <a:ext uri="{28A0092B-C50C-407E-A947-70E740481C1C}">
                <a14:useLocalDpi xmlns:a14="http://schemas.microsoft.com/office/drawing/2010/main" val="0"/>
              </a:ext>
            </a:extLst>
          </a:blip>
          <a:stretch>
            <a:fillRect/>
          </a:stretch>
        </p:blipFill>
        <p:spPr>
          <a:xfrm>
            <a:off x="88629" y="188640"/>
            <a:ext cx="8892480" cy="3528392"/>
          </a:xfrm>
        </p:spPr>
      </p:pic>
      <p:sp>
        <p:nvSpPr>
          <p:cNvPr id="5" name="Segnaposto numero diapositiva 4"/>
          <p:cNvSpPr>
            <a:spLocks noGrp="1"/>
          </p:cNvSpPr>
          <p:nvPr>
            <p:ph type="sldNum" sz="quarter" idx="12"/>
          </p:nvPr>
        </p:nvSpPr>
        <p:spPr/>
        <p:txBody>
          <a:bodyPr/>
          <a:lstStyle/>
          <a:p>
            <a:fld id="{3537B28A-60AE-45DC-A3F5-A1AA538F0C66}" type="slidenum">
              <a:rPr lang="it-IT" smtClean="0"/>
              <a:pPr/>
              <a:t>28</a:t>
            </a:fld>
            <a:endParaRPr lang="it-IT"/>
          </a:p>
        </p:txBody>
      </p:sp>
      <p:sp>
        <p:nvSpPr>
          <p:cNvPr id="7" name="CasellaDiTesto 6"/>
          <p:cNvSpPr txBox="1"/>
          <p:nvPr/>
        </p:nvSpPr>
        <p:spPr>
          <a:xfrm>
            <a:off x="467544" y="4005064"/>
            <a:ext cx="8676456" cy="1508105"/>
          </a:xfrm>
          <a:prstGeom prst="rect">
            <a:avLst/>
          </a:prstGeom>
          <a:noFill/>
        </p:spPr>
        <p:txBody>
          <a:bodyPr wrap="square" rtlCol="0">
            <a:spAutoFit/>
          </a:bodyPr>
          <a:lstStyle/>
          <a:p>
            <a:pPr marL="637200" lvl="0" indent="-457200" algn="just">
              <a:spcBef>
                <a:spcPts val="600"/>
              </a:spcBef>
              <a:spcAft>
                <a:spcPts val="600"/>
              </a:spcAft>
              <a:buFont typeface="Wingdings" pitchFamily="2" charset="2"/>
              <a:buChar char="ü"/>
            </a:pPr>
            <a:r>
              <a:rPr lang="it-IT" sz="2400" dirty="0">
                <a:solidFill>
                  <a:srgbClr val="006600"/>
                </a:solidFill>
                <a:latin typeface="Verdana" panose="020B0604030504040204" pitchFamily="34" charset="0"/>
                <a:ea typeface="Verdana" panose="020B0604030504040204" pitchFamily="34" charset="0"/>
                <a:cs typeface="Verdana" panose="020B0604030504040204" pitchFamily="34" charset="0"/>
              </a:rPr>
              <a:t>didattica basata su </a:t>
            </a:r>
            <a:r>
              <a:rPr lang="it-IT" sz="2400" dirty="0" err="1">
                <a:solidFill>
                  <a:srgbClr val="006600"/>
                </a:solidFill>
                <a:latin typeface="Verdana" panose="020B0604030504040204" pitchFamily="34" charset="0"/>
                <a:ea typeface="Verdana" panose="020B0604030504040204" pitchFamily="34" charset="0"/>
                <a:cs typeface="Verdana" panose="020B0604030504040204" pitchFamily="34" charset="0"/>
              </a:rPr>
              <a:t>problem</a:t>
            </a:r>
            <a:r>
              <a:rPr lang="it-IT" sz="2400" dirty="0">
                <a:solidFill>
                  <a:srgbClr val="006600"/>
                </a:solidFill>
                <a:latin typeface="Verdana" panose="020B0604030504040204" pitchFamily="34" charset="0"/>
                <a:ea typeface="Verdana" panose="020B0604030504040204" pitchFamily="34" charset="0"/>
                <a:cs typeface="Verdana" panose="020B0604030504040204" pitchFamily="34" charset="0"/>
              </a:rPr>
              <a:t> </a:t>
            </a:r>
            <a:r>
              <a:rPr lang="it-IT" sz="2400" dirty="0" err="1">
                <a:solidFill>
                  <a:srgbClr val="006600"/>
                </a:solidFill>
                <a:latin typeface="Verdana" panose="020B0604030504040204" pitchFamily="34" charset="0"/>
                <a:ea typeface="Verdana" panose="020B0604030504040204" pitchFamily="34" charset="0"/>
                <a:cs typeface="Verdana" panose="020B0604030504040204" pitchFamily="34" charset="0"/>
              </a:rPr>
              <a:t>solving</a:t>
            </a:r>
            <a:r>
              <a:rPr lang="it-IT" sz="2400" dirty="0">
                <a:solidFill>
                  <a:srgbClr val="006600"/>
                </a:solidFill>
                <a:latin typeface="Verdana" panose="020B0604030504040204" pitchFamily="34" charset="0"/>
                <a:ea typeface="Verdana" panose="020B0604030504040204" pitchFamily="34" charset="0"/>
                <a:cs typeface="Verdana" panose="020B0604030504040204" pitchFamily="34" charset="0"/>
              </a:rPr>
              <a:t>,</a:t>
            </a:r>
          </a:p>
          <a:p>
            <a:pPr marL="637200" lvl="0" indent="-457200" algn="just">
              <a:spcBef>
                <a:spcPts val="600"/>
              </a:spcBef>
              <a:spcAft>
                <a:spcPts val="600"/>
              </a:spcAft>
              <a:buFont typeface="Wingdings" pitchFamily="2" charset="2"/>
              <a:buChar char="ü"/>
            </a:pPr>
            <a:r>
              <a:rPr lang="it-IT" sz="2400" dirty="0" smtClean="0">
                <a:solidFill>
                  <a:srgbClr val="006600"/>
                </a:solidFill>
                <a:latin typeface="Verdana" panose="020B0604030504040204" pitchFamily="34" charset="0"/>
                <a:ea typeface="Verdana" panose="020B0604030504040204" pitchFamily="34" charset="0"/>
                <a:cs typeface="Verdana" panose="020B0604030504040204" pitchFamily="34" charset="0"/>
              </a:rPr>
              <a:t>efficace </a:t>
            </a:r>
            <a:r>
              <a:rPr lang="it-IT" sz="2400" dirty="0">
                <a:solidFill>
                  <a:srgbClr val="006600"/>
                </a:solidFill>
                <a:latin typeface="Verdana" panose="020B0604030504040204" pitchFamily="34" charset="0"/>
                <a:ea typeface="Verdana" panose="020B0604030504040204" pitchFamily="34" charset="0"/>
                <a:cs typeface="Verdana" panose="020B0604030504040204" pitchFamily="34" charset="0"/>
              </a:rPr>
              <a:t>uso delle tecnologie</a:t>
            </a:r>
          </a:p>
          <a:p>
            <a:pPr marL="637200" lvl="0" indent="-457200" algn="just">
              <a:spcBef>
                <a:spcPts val="600"/>
              </a:spcBef>
              <a:spcAft>
                <a:spcPts val="600"/>
              </a:spcAft>
              <a:buFont typeface="Wingdings" pitchFamily="2" charset="2"/>
              <a:buChar char="ü"/>
            </a:pPr>
            <a:r>
              <a:rPr lang="it-IT" sz="2400" dirty="0">
                <a:solidFill>
                  <a:srgbClr val="006600"/>
                </a:solidFill>
                <a:latin typeface="Verdana" panose="020B0604030504040204" pitchFamily="34" charset="0"/>
                <a:ea typeface="Verdana" panose="020B0604030504040204" pitchFamily="34" charset="0"/>
                <a:cs typeface="Verdana" panose="020B0604030504040204" pitchFamily="34" charset="0"/>
              </a:rPr>
              <a:t>progettazione degli spazi</a:t>
            </a:r>
            <a:endParaRPr lang="it-IT" sz="2400" dirty="0">
              <a:solidFill>
                <a:srgbClr val="006600"/>
              </a:solidFill>
            </a:endParaRPr>
          </a:p>
        </p:txBody>
      </p:sp>
      <p:sp>
        <p:nvSpPr>
          <p:cNvPr id="8" name="Rettangolo 7"/>
          <p:cNvSpPr/>
          <p:nvPr/>
        </p:nvSpPr>
        <p:spPr>
          <a:xfrm>
            <a:off x="323528" y="692696"/>
            <a:ext cx="8568952" cy="923330"/>
          </a:xfrm>
          <a:prstGeom prst="rect">
            <a:avLst/>
          </a:prstGeom>
          <a:noFill/>
        </p:spPr>
        <p:txBody>
          <a:bodyPr wrap="square" lIns="91440" tIns="45720" rIns="91440" bIns="45720">
            <a:spAutoFit/>
          </a:bodyPr>
          <a:lstStyle/>
          <a:p>
            <a:pPr algn="ctr"/>
            <a:r>
              <a:rPr lang="it-IT"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Ambienti di apprendimento</a:t>
            </a:r>
            <a:endParaRPr lang="it-IT"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813860046"/>
      </p:ext>
    </p:extLst>
  </p:cSld>
  <p:clrMapOvr>
    <a:masterClrMapping/>
  </p:clrMapOvr>
  <p:transition spd="slow">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2339752" y="142852"/>
            <a:ext cx="6264696" cy="760719"/>
          </a:xfrm>
        </p:spPr>
        <p:txBody>
          <a:bodyPr>
            <a:noAutofit/>
          </a:bodyPr>
          <a:lstStyle/>
          <a:p>
            <a:endParaRPr lang="it-IT" sz="2400" b="1" dirty="0"/>
          </a:p>
        </p:txBody>
      </p:sp>
      <p:sp>
        <p:nvSpPr>
          <p:cNvPr id="3" name="Sottotitolo 2"/>
          <p:cNvSpPr>
            <a:spLocks noGrp="1"/>
          </p:cNvSpPr>
          <p:nvPr>
            <p:ph type="subTitle" idx="1"/>
          </p:nvPr>
        </p:nvSpPr>
        <p:spPr>
          <a:xfrm>
            <a:off x="466974" y="1430447"/>
            <a:ext cx="8137474" cy="4734857"/>
          </a:xfrm>
        </p:spPr>
        <p:txBody>
          <a:bodyPr>
            <a:normAutofit/>
          </a:bodyPr>
          <a:lstStyle/>
          <a:p>
            <a:pPr marL="378900" algn="just">
              <a:spcBef>
                <a:spcPts val="600"/>
              </a:spcBef>
              <a:spcAft>
                <a:spcPts val="600"/>
              </a:spcAft>
            </a:pPr>
            <a:endParaRPr lang="it-IT"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Segnaposto numero diapositiva 3"/>
          <p:cNvSpPr>
            <a:spLocks noGrp="1"/>
          </p:cNvSpPr>
          <p:nvPr>
            <p:ph type="sldNum" sz="quarter" idx="12"/>
          </p:nvPr>
        </p:nvSpPr>
        <p:spPr>
          <a:xfrm>
            <a:off x="6553200" y="6448251"/>
            <a:ext cx="2133600" cy="365125"/>
          </a:xfrm>
        </p:spPr>
        <p:txBody>
          <a:bodyPr/>
          <a:lstStyle/>
          <a:p>
            <a:fld id="{3537B28A-60AE-45DC-A3F5-A1AA538F0C66}" type="slidenum">
              <a:rPr lang="it-IT" sz="1400" smtClean="0">
                <a:solidFill>
                  <a:srgbClr val="006600"/>
                </a:solidFill>
              </a:rPr>
              <a:pPr/>
              <a:t>29</a:t>
            </a:fld>
            <a:endParaRPr lang="it-IT" sz="1400" dirty="0">
              <a:solidFill>
                <a:srgbClr val="006600"/>
              </a:solidFill>
            </a:endParaRPr>
          </a:p>
        </p:txBody>
      </p:sp>
      <p:sp>
        <p:nvSpPr>
          <p:cNvPr id="8" name="Segnaposto piè di pagina 4"/>
          <p:cNvSpPr>
            <a:spLocks noGrp="1"/>
          </p:cNvSpPr>
          <p:nvPr>
            <p:ph type="ftr" sz="quarter" idx="11"/>
          </p:nvPr>
        </p:nvSpPr>
        <p:spPr>
          <a:xfrm>
            <a:off x="0" y="6453336"/>
            <a:ext cx="2895600" cy="365125"/>
          </a:xfrm>
        </p:spPr>
        <p:txBody>
          <a:bodyPr/>
          <a:lstStyle/>
          <a:p>
            <a:r>
              <a:rPr lang="it-IT" sz="1400" dirty="0" smtClean="0">
                <a:solidFill>
                  <a:srgbClr val="006600"/>
                </a:solidFill>
              </a:rPr>
              <a:t>Roma 3 giugno 2015                                   </a:t>
            </a:r>
            <a:endParaRPr lang="it-IT" sz="1400" dirty="0">
              <a:solidFill>
                <a:srgbClr val="006600"/>
              </a:solidFill>
            </a:endParaRPr>
          </a:p>
        </p:txBody>
      </p:sp>
      <p:graphicFrame>
        <p:nvGraphicFramePr>
          <p:cNvPr id="6" name="Diagramma 5"/>
          <p:cNvGraphicFramePr/>
          <p:nvPr/>
        </p:nvGraphicFramePr>
        <p:xfrm>
          <a:off x="0" y="857232"/>
          <a:ext cx="9001156" cy="55641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40492060"/>
      </p:ext>
    </p:extLst>
  </p:cSld>
  <p:clrMapOvr>
    <a:masterClrMapping/>
  </p:clrMapOvr>
  <p:transition spd="slow">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502592" y="274638"/>
            <a:ext cx="6426994" cy="1143000"/>
          </a:xfrm>
        </p:spPr>
        <p:txBody>
          <a:bodyPr>
            <a:noAutofit/>
          </a:bodyPr>
          <a:lstStyle/>
          <a:p>
            <a:r>
              <a:rPr lang="it-IT" altLang="it-IT" b="1" cap="small" dirty="0" smtClean="0"/>
              <a:t>  </a:t>
            </a:r>
            <a:endParaRPr lang="it-IT" altLang="it-IT" b="1" cap="small" dirty="0"/>
          </a:p>
        </p:txBody>
      </p:sp>
      <p:sp>
        <p:nvSpPr>
          <p:cNvPr id="14339" name="Rectangle 3"/>
          <p:cNvSpPr>
            <a:spLocks noGrp="1" noChangeArrowheads="1"/>
          </p:cNvSpPr>
          <p:nvPr>
            <p:ph type="body" idx="1"/>
          </p:nvPr>
        </p:nvSpPr>
        <p:spPr>
          <a:xfrm>
            <a:off x="457200" y="1163885"/>
            <a:ext cx="8229600" cy="5145435"/>
          </a:xfrm>
        </p:spPr>
        <p:txBody>
          <a:bodyPr>
            <a:normAutofit/>
          </a:bodyPr>
          <a:lstStyle/>
          <a:p>
            <a:pPr marL="0" indent="0" algn="ctr">
              <a:lnSpc>
                <a:spcPct val="80000"/>
              </a:lnSpc>
              <a:buNone/>
            </a:pPr>
            <a:r>
              <a:rPr lang="it-IT" altLang="it-IT" b="1" dirty="0" smtClean="0"/>
              <a:t>IL PROCEDIMENTO DI VALUTAZIONE</a:t>
            </a:r>
          </a:p>
        </p:txBody>
      </p:sp>
      <p:sp>
        <p:nvSpPr>
          <p:cNvPr id="4" name="Segnaposto numero diapositiva 3"/>
          <p:cNvSpPr>
            <a:spLocks noGrp="1"/>
          </p:cNvSpPr>
          <p:nvPr>
            <p:ph type="sldNum" sz="quarter" idx="12"/>
          </p:nvPr>
        </p:nvSpPr>
        <p:spPr>
          <a:xfrm>
            <a:off x="6553200" y="6448251"/>
            <a:ext cx="2133600" cy="365125"/>
          </a:xfrm>
        </p:spPr>
        <p:txBody>
          <a:bodyPr/>
          <a:lstStyle/>
          <a:p>
            <a:fld id="{3537B28A-60AE-45DC-A3F5-A1AA538F0C66}" type="slidenum">
              <a:rPr lang="it-IT" sz="1400" smtClean="0">
                <a:solidFill>
                  <a:srgbClr val="006600"/>
                </a:solidFill>
              </a:rPr>
              <a:pPr/>
              <a:t>3</a:t>
            </a:fld>
            <a:endParaRPr lang="it-IT" sz="1400" dirty="0">
              <a:solidFill>
                <a:srgbClr val="006600"/>
              </a:solidFill>
            </a:endParaRPr>
          </a:p>
        </p:txBody>
      </p:sp>
      <p:sp>
        <p:nvSpPr>
          <p:cNvPr id="5" name="Segnaposto piè di pagina 4"/>
          <p:cNvSpPr>
            <a:spLocks noGrp="1"/>
          </p:cNvSpPr>
          <p:nvPr>
            <p:ph type="ftr" sz="quarter" idx="11"/>
          </p:nvPr>
        </p:nvSpPr>
        <p:spPr>
          <a:xfrm>
            <a:off x="0" y="6453336"/>
            <a:ext cx="2895600" cy="365125"/>
          </a:xfrm>
        </p:spPr>
        <p:txBody>
          <a:bodyPr/>
          <a:lstStyle/>
          <a:p>
            <a:r>
              <a:rPr lang="it-IT" sz="1400" dirty="0" smtClean="0">
                <a:solidFill>
                  <a:srgbClr val="006600"/>
                </a:solidFill>
              </a:rPr>
              <a:t>Roma 3 giugno 2015                                   </a:t>
            </a:r>
            <a:endParaRPr lang="it-IT" sz="1400" dirty="0">
              <a:solidFill>
                <a:srgbClr val="006600"/>
              </a:solidFill>
            </a:endParaRPr>
          </a:p>
        </p:txBody>
      </p:sp>
      <p:grpSp>
        <p:nvGrpSpPr>
          <p:cNvPr id="3" name="Gruppo 2"/>
          <p:cNvGrpSpPr/>
          <p:nvPr/>
        </p:nvGrpSpPr>
        <p:grpSpPr>
          <a:xfrm>
            <a:off x="1353138" y="2002573"/>
            <a:ext cx="6315206" cy="3946707"/>
            <a:chOff x="1209122" y="1763291"/>
            <a:chExt cx="6315206" cy="3946707"/>
          </a:xfrm>
        </p:grpSpPr>
        <p:sp>
          <p:nvSpPr>
            <p:cNvPr id="7" name="Rettangolo arrotondato 6"/>
            <p:cNvSpPr/>
            <p:nvPr/>
          </p:nvSpPr>
          <p:spPr>
            <a:xfrm>
              <a:off x="1209122" y="1763291"/>
              <a:ext cx="1785950" cy="7200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solidFill>
                    <a:schemeClr val="tx1"/>
                  </a:solidFill>
                </a:rPr>
                <a:t>Dirigente Scolastico</a:t>
              </a:r>
              <a:endParaRPr lang="it-IT" sz="2400" b="1" dirty="0">
                <a:solidFill>
                  <a:schemeClr val="tx1"/>
                </a:solidFill>
              </a:endParaRPr>
            </a:p>
          </p:txBody>
        </p:sp>
        <p:sp>
          <p:nvSpPr>
            <p:cNvPr id="8" name="Rettangolo 7"/>
            <p:cNvSpPr/>
            <p:nvPr/>
          </p:nvSpPr>
          <p:spPr>
            <a:xfrm>
              <a:off x="3852328" y="1928802"/>
              <a:ext cx="3672000" cy="357190"/>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solidFill>
                    <a:schemeClr val="tx1"/>
                  </a:solidFill>
                </a:rPr>
                <a:t>Analisi e verifica del servizio</a:t>
              </a:r>
              <a:endParaRPr lang="it-IT" sz="2000" b="1" dirty="0">
                <a:solidFill>
                  <a:schemeClr val="tx1"/>
                </a:solidFill>
              </a:endParaRPr>
            </a:p>
          </p:txBody>
        </p:sp>
        <p:sp>
          <p:nvSpPr>
            <p:cNvPr id="9" name="Rettangolo 8"/>
            <p:cNvSpPr/>
            <p:nvPr/>
          </p:nvSpPr>
          <p:spPr>
            <a:xfrm>
              <a:off x="3852328" y="2567754"/>
              <a:ext cx="3672000" cy="357190"/>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solidFill>
                    <a:schemeClr val="tx1"/>
                  </a:solidFill>
                </a:rPr>
                <a:t>RAV  e Piano di miglioramento</a:t>
              </a:r>
              <a:endParaRPr lang="it-IT" sz="2000" b="1" dirty="0">
                <a:solidFill>
                  <a:schemeClr val="tx1"/>
                </a:solidFill>
              </a:endParaRPr>
            </a:p>
          </p:txBody>
        </p:sp>
        <p:sp>
          <p:nvSpPr>
            <p:cNvPr id="10" name="Rettangolo 9"/>
            <p:cNvSpPr/>
            <p:nvPr/>
          </p:nvSpPr>
          <p:spPr>
            <a:xfrm>
              <a:off x="3852328" y="3231216"/>
              <a:ext cx="3672000" cy="35719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solidFill>
                    <a:schemeClr val="tx1"/>
                  </a:solidFill>
                </a:rPr>
                <a:t>Valutazione esterna</a:t>
              </a:r>
              <a:endParaRPr lang="it-IT" sz="2000" b="1" dirty="0">
                <a:solidFill>
                  <a:schemeClr val="tx1"/>
                </a:solidFill>
              </a:endParaRPr>
            </a:p>
          </p:txBody>
        </p:sp>
        <p:sp>
          <p:nvSpPr>
            <p:cNvPr id="11" name="Rettangolo 10"/>
            <p:cNvSpPr/>
            <p:nvPr/>
          </p:nvSpPr>
          <p:spPr>
            <a:xfrm>
              <a:off x="3852328" y="3879288"/>
              <a:ext cx="3672000" cy="357190"/>
            </a:xfrm>
            <a:prstGeom prst="rect">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solidFill>
                    <a:schemeClr val="tx1"/>
                  </a:solidFill>
                </a:rPr>
                <a:t>Azioni di miglioramento</a:t>
              </a:r>
              <a:endParaRPr lang="it-IT" sz="2000" b="1" dirty="0">
                <a:solidFill>
                  <a:schemeClr val="tx1"/>
                </a:solidFill>
              </a:endParaRPr>
            </a:p>
          </p:txBody>
        </p:sp>
        <p:sp>
          <p:nvSpPr>
            <p:cNvPr id="12" name="Rettangolo 11"/>
            <p:cNvSpPr/>
            <p:nvPr/>
          </p:nvSpPr>
          <p:spPr>
            <a:xfrm>
              <a:off x="3852328" y="4527360"/>
              <a:ext cx="3672000" cy="35719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solidFill>
                    <a:schemeClr val="tx1"/>
                  </a:solidFill>
                </a:rPr>
                <a:t>Rendicontazione sociale</a:t>
              </a:r>
              <a:endParaRPr lang="it-IT" sz="2000" b="1" dirty="0">
                <a:solidFill>
                  <a:schemeClr val="tx1"/>
                </a:solidFill>
              </a:endParaRPr>
            </a:p>
          </p:txBody>
        </p:sp>
        <p:sp>
          <p:nvSpPr>
            <p:cNvPr id="13" name="Rettangolo 12"/>
            <p:cNvSpPr/>
            <p:nvPr/>
          </p:nvSpPr>
          <p:spPr>
            <a:xfrm>
              <a:off x="3852328" y="5160612"/>
              <a:ext cx="3672000" cy="35719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solidFill>
                    <a:schemeClr val="tx1"/>
                  </a:solidFill>
                </a:rPr>
                <a:t>Obiettivi assegnati ai DS</a:t>
              </a:r>
              <a:endParaRPr lang="it-IT" sz="2000" b="1" dirty="0">
                <a:solidFill>
                  <a:schemeClr val="tx1"/>
                </a:solidFill>
              </a:endParaRPr>
            </a:p>
          </p:txBody>
        </p:sp>
        <p:sp>
          <p:nvSpPr>
            <p:cNvPr id="14" name="Rettangolo arrotondato 13"/>
            <p:cNvSpPr/>
            <p:nvPr/>
          </p:nvSpPr>
          <p:spPr>
            <a:xfrm>
              <a:off x="1209122" y="4989998"/>
              <a:ext cx="1857388" cy="720000"/>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solidFill>
                    <a:schemeClr val="tx1"/>
                  </a:solidFill>
                </a:rPr>
                <a:t>Direttore Generale</a:t>
              </a:r>
              <a:endParaRPr lang="it-IT" sz="2400" b="1" dirty="0">
                <a:solidFill>
                  <a:schemeClr val="tx1"/>
                </a:solidFill>
              </a:endParaRPr>
            </a:p>
          </p:txBody>
        </p:sp>
        <p:sp>
          <p:nvSpPr>
            <p:cNvPr id="15" name="Freccia a destra 14"/>
            <p:cNvSpPr/>
            <p:nvPr/>
          </p:nvSpPr>
          <p:spPr>
            <a:xfrm>
              <a:off x="3066510" y="1968714"/>
              <a:ext cx="648562" cy="288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solidFill>
                  <a:schemeClr val="tx1"/>
                </a:solidFill>
              </a:endParaRPr>
            </a:p>
          </p:txBody>
        </p:sp>
        <p:sp>
          <p:nvSpPr>
            <p:cNvPr id="16" name="Freccia a destra 15"/>
            <p:cNvSpPr/>
            <p:nvPr/>
          </p:nvSpPr>
          <p:spPr>
            <a:xfrm>
              <a:off x="3137948" y="5199549"/>
              <a:ext cx="648562" cy="288000"/>
            </a:xfrm>
            <a:prstGeom prst="right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solidFill>
                  <a:schemeClr val="tx1"/>
                </a:solidFill>
              </a:endParaRPr>
            </a:p>
          </p:txBody>
        </p:sp>
        <p:sp>
          <p:nvSpPr>
            <p:cNvPr id="19" name="Freccia in giù 18"/>
            <p:cNvSpPr/>
            <p:nvPr/>
          </p:nvSpPr>
          <p:spPr>
            <a:xfrm>
              <a:off x="5495402" y="4979422"/>
              <a:ext cx="357190" cy="1211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solidFill>
                  <a:schemeClr val="tx1"/>
                </a:solidFill>
              </a:endParaRPr>
            </a:p>
          </p:txBody>
        </p:sp>
        <p:sp>
          <p:nvSpPr>
            <p:cNvPr id="20" name="Freccia in giù 19"/>
            <p:cNvSpPr/>
            <p:nvPr/>
          </p:nvSpPr>
          <p:spPr>
            <a:xfrm>
              <a:off x="5495402" y="4331350"/>
              <a:ext cx="357190" cy="1211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solidFill>
                  <a:schemeClr val="tx1"/>
                </a:solidFill>
              </a:endParaRPr>
            </a:p>
          </p:txBody>
        </p:sp>
        <p:sp>
          <p:nvSpPr>
            <p:cNvPr id="21" name="Freccia in giù 20"/>
            <p:cNvSpPr/>
            <p:nvPr/>
          </p:nvSpPr>
          <p:spPr>
            <a:xfrm>
              <a:off x="5482292" y="2371744"/>
              <a:ext cx="357190" cy="1211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solidFill>
                  <a:schemeClr val="tx1"/>
                </a:solidFill>
              </a:endParaRPr>
            </a:p>
          </p:txBody>
        </p:sp>
        <p:sp>
          <p:nvSpPr>
            <p:cNvPr id="23" name="Freccia in giù 22"/>
            <p:cNvSpPr/>
            <p:nvPr/>
          </p:nvSpPr>
          <p:spPr>
            <a:xfrm>
              <a:off x="5495402" y="3683278"/>
              <a:ext cx="357190" cy="1211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solidFill>
                  <a:schemeClr val="tx1"/>
                </a:solidFill>
              </a:endParaRPr>
            </a:p>
          </p:txBody>
        </p:sp>
        <p:sp>
          <p:nvSpPr>
            <p:cNvPr id="24" name="Freccia in giù 23"/>
            <p:cNvSpPr/>
            <p:nvPr/>
          </p:nvSpPr>
          <p:spPr>
            <a:xfrm>
              <a:off x="5495402" y="3019816"/>
              <a:ext cx="357190" cy="1211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solidFill>
                  <a:schemeClr val="tx1"/>
                </a:solidFill>
              </a:endParaRPr>
            </a:p>
          </p:txBody>
        </p:sp>
      </p:grpSp>
      <p:sp>
        <p:nvSpPr>
          <p:cNvPr id="22" name="Titolo 1"/>
          <p:cNvSpPr txBox="1">
            <a:spLocks/>
          </p:cNvSpPr>
          <p:nvPr/>
        </p:nvSpPr>
        <p:spPr>
          <a:xfrm>
            <a:off x="1475656" y="140593"/>
            <a:ext cx="6120680" cy="76071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2400" b="1" dirty="0" smtClean="0"/>
              <a:t>DPR 80/2013 ART. 6 </a:t>
            </a:r>
            <a:endParaRPr lang="it-IT" sz="1800" b="1" cap="small" dirty="0">
              <a:solidFill>
                <a:srgbClr val="006600"/>
              </a:solidFill>
            </a:endParaRPr>
          </a:p>
        </p:txBody>
      </p:sp>
    </p:spTree>
    <p:extLst>
      <p:ext uri="{BB962C8B-B14F-4D97-AF65-F5344CB8AC3E}">
        <p14:creationId xmlns:p14="http://schemas.microsoft.com/office/powerpoint/2010/main" val="3499046628"/>
      </p:ext>
    </p:extLst>
  </p:cSld>
  <p:clrMapOvr>
    <a:masterClrMapping/>
  </p:clrMapOvr>
  <p:transition spd="slow">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Immagine 5" descr="considerazioni.jpg"/>
          <p:cNvPicPr>
            <a:picLocks noChangeAspect="1"/>
          </p:cNvPicPr>
          <p:nvPr/>
        </p:nvPicPr>
        <p:blipFill>
          <a:blip r:embed="rId3"/>
          <a:stretch>
            <a:fillRect/>
          </a:stretch>
        </p:blipFill>
        <p:spPr>
          <a:xfrm>
            <a:off x="0" y="776476"/>
            <a:ext cx="9097186" cy="5795796"/>
          </a:xfrm>
          <a:prstGeom prst="rect">
            <a:avLst/>
          </a:prstGeom>
        </p:spPr>
      </p:pic>
      <p:sp>
        <p:nvSpPr>
          <p:cNvPr id="2" name="Titolo 1"/>
          <p:cNvSpPr>
            <a:spLocks noGrp="1"/>
          </p:cNvSpPr>
          <p:nvPr>
            <p:ph type="ctrTitle"/>
          </p:nvPr>
        </p:nvSpPr>
        <p:spPr>
          <a:xfrm>
            <a:off x="2339752" y="142852"/>
            <a:ext cx="6264696" cy="760719"/>
          </a:xfrm>
        </p:spPr>
        <p:txBody>
          <a:bodyPr>
            <a:noAutofit/>
          </a:bodyPr>
          <a:lstStyle/>
          <a:p>
            <a:r>
              <a:rPr lang="it-IT" sz="3600" b="1" dirty="0" smtClean="0">
                <a:solidFill>
                  <a:srgbClr val="002060"/>
                </a:solidFill>
              </a:rPr>
              <a:t>Considerazioni finali</a:t>
            </a:r>
            <a:endParaRPr lang="it-IT" sz="3600" b="1" dirty="0">
              <a:solidFill>
                <a:srgbClr val="002060"/>
              </a:solidFill>
            </a:endParaRPr>
          </a:p>
        </p:txBody>
      </p:sp>
      <p:sp>
        <p:nvSpPr>
          <p:cNvPr id="3" name="Sottotitolo 2"/>
          <p:cNvSpPr>
            <a:spLocks noGrp="1"/>
          </p:cNvSpPr>
          <p:nvPr>
            <p:ph type="subTitle" idx="1"/>
          </p:nvPr>
        </p:nvSpPr>
        <p:spPr>
          <a:xfrm>
            <a:off x="466974" y="1430447"/>
            <a:ext cx="8137474" cy="4734857"/>
          </a:xfrm>
        </p:spPr>
        <p:txBody>
          <a:bodyPr>
            <a:normAutofit/>
          </a:bodyPr>
          <a:lstStyle/>
          <a:p>
            <a:pPr marL="342900" indent="-342900" algn="just" eaLnBrk="0" hangingPunct="0">
              <a:lnSpc>
                <a:spcPct val="150000"/>
              </a:lnSpc>
              <a:buFont typeface="Arial" pitchFamily="34" charset="0"/>
              <a:buChar char="•"/>
              <a:defRPr/>
            </a:pPr>
            <a:r>
              <a:rPr lang="it-IT" altLang="it-IT" sz="2400" b="1" dirty="0" smtClean="0">
                <a:solidFill>
                  <a:srgbClr val="002060"/>
                </a:solidFill>
                <a:latin typeface="Source Sans Pro" pitchFamily="34" charset="0"/>
                <a:ea typeface="ＭＳ Ｐゴシック" pitchFamily="34" charset="-128"/>
              </a:rPr>
              <a:t>Il Piano di Miglioramento come documento “aperto” durante  il corso delle azioni.</a:t>
            </a:r>
          </a:p>
          <a:p>
            <a:pPr marL="342900" indent="-342900" algn="just" eaLnBrk="0" hangingPunct="0">
              <a:lnSpc>
                <a:spcPct val="150000"/>
              </a:lnSpc>
              <a:buFont typeface="Arial" pitchFamily="34" charset="0"/>
              <a:buChar char="•"/>
              <a:defRPr/>
            </a:pPr>
            <a:r>
              <a:rPr lang="it-IT" altLang="it-IT" sz="2400" b="1" dirty="0" smtClean="0">
                <a:solidFill>
                  <a:srgbClr val="002060"/>
                </a:solidFill>
                <a:latin typeface="Source Sans Pro" pitchFamily="34" charset="0"/>
                <a:ea typeface="ＭＳ Ｐゴシック" pitchFamily="34" charset="-128"/>
              </a:rPr>
              <a:t>Ruolo centrale del Ds;</a:t>
            </a:r>
          </a:p>
          <a:p>
            <a:pPr marL="342900" indent="-342900" algn="just" eaLnBrk="0" hangingPunct="0">
              <a:lnSpc>
                <a:spcPct val="150000"/>
              </a:lnSpc>
              <a:buFont typeface="Arial" pitchFamily="34" charset="0"/>
              <a:buChar char="•"/>
              <a:defRPr/>
            </a:pPr>
            <a:r>
              <a:rPr lang="it-IT" altLang="it-IT" sz="2400" b="1" dirty="0" smtClean="0">
                <a:solidFill>
                  <a:srgbClr val="002060"/>
                </a:solidFill>
                <a:latin typeface="Source Sans Pro" pitchFamily="34" charset="0"/>
                <a:ea typeface="ＭＳ Ｐゴシック" pitchFamily="34" charset="-128"/>
              </a:rPr>
              <a:t>Necessità della partecipazione del DSGA e di altri componenti della comunità scolastica (studenti, genitori).</a:t>
            </a:r>
          </a:p>
          <a:p>
            <a:pPr marL="342900" indent="-342900" algn="just" eaLnBrk="0" hangingPunct="0">
              <a:lnSpc>
                <a:spcPct val="150000"/>
              </a:lnSpc>
              <a:buFont typeface="Arial" pitchFamily="34" charset="0"/>
              <a:buChar char="•"/>
              <a:defRPr/>
            </a:pPr>
            <a:r>
              <a:rPr lang="it-IT" altLang="it-IT" sz="2400" b="1" dirty="0" smtClean="0">
                <a:solidFill>
                  <a:srgbClr val="002060"/>
                </a:solidFill>
                <a:latin typeface="Source Sans Pro" pitchFamily="34" charset="0"/>
                <a:ea typeface="ＭＳ Ｐゴシック" pitchFamily="34" charset="-128"/>
              </a:rPr>
              <a:t>Scelta di azioni delimitate ma concretamente realizzabili e condivisibile per la scuola</a:t>
            </a:r>
            <a:endParaRPr lang="it-IT" sz="2400" b="1" dirty="0" smtClean="0">
              <a:solidFill>
                <a:srgbClr val="002060"/>
              </a:solidFill>
            </a:endParaRPr>
          </a:p>
          <a:p>
            <a:pPr marL="342900" indent="-342900" algn="just" eaLnBrk="0" hangingPunct="0">
              <a:lnSpc>
                <a:spcPct val="150000"/>
              </a:lnSpc>
              <a:buFont typeface="Arial" pitchFamily="34" charset="0"/>
              <a:buChar char="•"/>
              <a:defRPr/>
            </a:pPr>
            <a:endParaRPr lang="it-IT" sz="2400" dirty="0" smtClean="0">
              <a:solidFill>
                <a:srgbClr val="002060"/>
              </a:solidFill>
            </a:endParaRPr>
          </a:p>
        </p:txBody>
      </p:sp>
      <p:sp>
        <p:nvSpPr>
          <p:cNvPr id="7" name="Segnaposto numero diapositiva 3"/>
          <p:cNvSpPr>
            <a:spLocks noGrp="1"/>
          </p:cNvSpPr>
          <p:nvPr>
            <p:ph type="sldNum" sz="quarter" idx="12"/>
          </p:nvPr>
        </p:nvSpPr>
        <p:spPr>
          <a:xfrm>
            <a:off x="6553200" y="6448251"/>
            <a:ext cx="2133600" cy="365125"/>
          </a:xfrm>
        </p:spPr>
        <p:txBody>
          <a:bodyPr/>
          <a:lstStyle/>
          <a:p>
            <a:fld id="{3537B28A-60AE-45DC-A3F5-A1AA538F0C66}" type="slidenum">
              <a:rPr lang="it-IT" sz="1400" smtClean="0">
                <a:solidFill>
                  <a:srgbClr val="006600"/>
                </a:solidFill>
              </a:rPr>
              <a:pPr/>
              <a:t>30</a:t>
            </a:fld>
            <a:endParaRPr lang="it-IT" sz="1400" dirty="0">
              <a:solidFill>
                <a:srgbClr val="006600"/>
              </a:solidFill>
            </a:endParaRPr>
          </a:p>
        </p:txBody>
      </p:sp>
      <p:sp>
        <p:nvSpPr>
          <p:cNvPr id="8" name="Segnaposto piè di pagina 4"/>
          <p:cNvSpPr>
            <a:spLocks noGrp="1"/>
          </p:cNvSpPr>
          <p:nvPr>
            <p:ph type="ftr" sz="quarter" idx="11"/>
          </p:nvPr>
        </p:nvSpPr>
        <p:spPr>
          <a:xfrm>
            <a:off x="0" y="6453336"/>
            <a:ext cx="2895600" cy="365125"/>
          </a:xfrm>
        </p:spPr>
        <p:txBody>
          <a:bodyPr/>
          <a:lstStyle/>
          <a:p>
            <a:r>
              <a:rPr lang="it-IT" sz="1400" dirty="0" smtClean="0">
                <a:solidFill>
                  <a:srgbClr val="006600"/>
                </a:solidFill>
              </a:rPr>
              <a:t>Roma 3 giugno 2015                                   </a:t>
            </a:r>
            <a:endParaRPr lang="it-IT" sz="1400" dirty="0">
              <a:solidFill>
                <a:srgbClr val="006600"/>
              </a:solidFill>
            </a:endParaRPr>
          </a:p>
        </p:txBody>
      </p:sp>
    </p:spTree>
    <p:extLst>
      <p:ext uri="{BB962C8B-B14F-4D97-AF65-F5344CB8AC3E}">
        <p14:creationId xmlns:p14="http://schemas.microsoft.com/office/powerpoint/2010/main" val="1140492060"/>
      </p:ext>
    </p:extLst>
  </p:cSld>
  <p:clrMapOvr>
    <a:masterClrMapping/>
  </p:clrMapOvr>
  <p:transition spd="slow">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6" name="Segnaposto contenuto 5"/>
          <p:cNvPicPr>
            <a:picLocks noGrp="1" noChangeAspect="1"/>
          </p:cNvPicPr>
          <p:nvPr>
            <p:ph idx="1"/>
          </p:nvPr>
        </p:nvPicPr>
        <p:blipFill>
          <a:blip r:embed="rId2">
            <a:extLst>
              <a:ext uri="{BEBA8EAE-BF5A-486C-A8C5-ECC9F3942E4B}">
                <a14:imgProps xmlns:a14="http://schemas.microsoft.com/office/drawing/2010/main">
                  <a14:imgLayer r:embed="rId3">
                    <a14:imgEffect>
                      <a14:sharpenSoften amount="100000"/>
                    </a14:imgEffect>
                  </a14:imgLayer>
                </a14:imgProps>
              </a:ext>
              <a:ext uri="{28A0092B-C50C-407E-A947-70E740481C1C}">
                <a14:useLocalDpi xmlns:a14="http://schemas.microsoft.com/office/drawing/2010/main" val="0"/>
              </a:ext>
            </a:extLst>
          </a:blip>
          <a:stretch>
            <a:fillRect/>
          </a:stretch>
        </p:blipFill>
        <p:spPr>
          <a:xfrm>
            <a:off x="323528" y="188640"/>
            <a:ext cx="8603456" cy="6452592"/>
          </a:xfrm>
        </p:spPr>
      </p:pic>
      <p:sp>
        <p:nvSpPr>
          <p:cNvPr id="4" name="Segnaposto piè di pagina 3"/>
          <p:cNvSpPr>
            <a:spLocks noGrp="1"/>
          </p:cNvSpPr>
          <p:nvPr>
            <p:ph type="ftr" sz="quarter" idx="11"/>
          </p:nvPr>
        </p:nvSpPr>
        <p:spPr/>
        <p:txBody>
          <a:bodyPr/>
          <a:lstStyle/>
          <a:p>
            <a:r>
              <a:rPr lang="it-IT" smtClean="0"/>
              <a:t>Roma 19 febbraio 2015                                   </a:t>
            </a:r>
            <a:endParaRPr lang="it-IT"/>
          </a:p>
        </p:txBody>
      </p:sp>
      <p:sp>
        <p:nvSpPr>
          <p:cNvPr id="5" name="Segnaposto numero diapositiva 4"/>
          <p:cNvSpPr>
            <a:spLocks noGrp="1"/>
          </p:cNvSpPr>
          <p:nvPr>
            <p:ph type="sldNum" sz="quarter" idx="12"/>
          </p:nvPr>
        </p:nvSpPr>
        <p:spPr/>
        <p:txBody>
          <a:bodyPr/>
          <a:lstStyle/>
          <a:p>
            <a:fld id="{3537B28A-60AE-45DC-A3F5-A1AA538F0C66}" type="slidenum">
              <a:rPr lang="it-IT" smtClean="0"/>
              <a:pPr/>
              <a:t>31</a:t>
            </a:fld>
            <a:endParaRPr lang="it-IT"/>
          </a:p>
        </p:txBody>
      </p:sp>
      <p:sp>
        <p:nvSpPr>
          <p:cNvPr id="10" name="CasellaDiTesto 9"/>
          <p:cNvSpPr txBox="1"/>
          <p:nvPr/>
        </p:nvSpPr>
        <p:spPr>
          <a:xfrm>
            <a:off x="1331640" y="5229200"/>
            <a:ext cx="6984776" cy="830997"/>
          </a:xfrm>
          <a:prstGeom prst="rect">
            <a:avLst/>
          </a:prstGeom>
          <a:noFill/>
        </p:spPr>
        <p:txBody>
          <a:bodyPr wrap="square" rtlCol="0">
            <a:spAutoFit/>
          </a:bodyPr>
          <a:lstStyle/>
          <a:p>
            <a:r>
              <a:rPr lang="it-IT" sz="4800" b="1" dirty="0" smtClean="0">
                <a:solidFill>
                  <a:schemeClr val="bg1"/>
                </a:solidFill>
              </a:rPr>
              <a:t>GRAZIE PER L’ATTENZIONE</a:t>
            </a:r>
            <a:endParaRPr lang="it-IT" sz="4800" b="1" dirty="0">
              <a:solidFill>
                <a:schemeClr val="bg1"/>
              </a:solidFill>
            </a:endParaRPr>
          </a:p>
        </p:txBody>
      </p:sp>
      <p:sp>
        <p:nvSpPr>
          <p:cNvPr id="11" name="CasellaDiTesto 10"/>
          <p:cNvSpPr txBox="1"/>
          <p:nvPr/>
        </p:nvSpPr>
        <p:spPr>
          <a:xfrm>
            <a:off x="6660232" y="6381328"/>
            <a:ext cx="2376264" cy="369332"/>
          </a:xfrm>
          <a:prstGeom prst="rect">
            <a:avLst/>
          </a:prstGeom>
          <a:noFill/>
        </p:spPr>
        <p:txBody>
          <a:bodyPr wrap="square" rtlCol="0">
            <a:spAutoFit/>
          </a:bodyPr>
          <a:lstStyle/>
          <a:p>
            <a:r>
              <a:rPr lang="it-IT" b="1" dirty="0" smtClean="0">
                <a:solidFill>
                  <a:schemeClr val="bg2"/>
                </a:solidFill>
              </a:rPr>
              <a:t>Michele Simonetti</a:t>
            </a:r>
            <a:endParaRPr lang="it-IT" b="1" dirty="0">
              <a:solidFill>
                <a:schemeClr val="bg2"/>
              </a:solidFill>
            </a:endParaRPr>
          </a:p>
        </p:txBody>
      </p:sp>
    </p:spTree>
    <p:extLst>
      <p:ext uri="{BB962C8B-B14F-4D97-AF65-F5344CB8AC3E}">
        <p14:creationId xmlns:p14="http://schemas.microsoft.com/office/powerpoint/2010/main" val="3071041758"/>
      </p:ext>
    </p:extLst>
  </p:cSld>
  <p:clrMapOvr>
    <a:masterClrMapping/>
  </p:clrMapOvr>
  <p:transition spd="slow">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500034" y="1285860"/>
            <a:ext cx="8065466" cy="4374817"/>
          </a:xfrm>
        </p:spPr>
        <p:txBody>
          <a:bodyPr>
            <a:normAutofit fontScale="92500"/>
          </a:bodyPr>
          <a:lstStyle/>
          <a:p>
            <a:pPr algn="just"/>
            <a:r>
              <a:rPr lang="it-IT" sz="2400" dirty="0" smtClean="0">
                <a:solidFill>
                  <a:srgbClr val="002060"/>
                </a:solidFill>
              </a:rPr>
              <a:t>Art. 2 c. 2 </a:t>
            </a:r>
            <a:r>
              <a:rPr lang="it-IT" sz="2400" b="1" dirty="0" smtClean="0">
                <a:solidFill>
                  <a:srgbClr val="002060"/>
                </a:solidFill>
              </a:rPr>
              <a:t>L'</a:t>
            </a:r>
            <a:r>
              <a:rPr lang="it-IT" sz="2400" b="1" dirty="0" err="1" smtClean="0">
                <a:solidFill>
                  <a:srgbClr val="002060"/>
                </a:solidFill>
              </a:rPr>
              <a:t>S.N.V.</a:t>
            </a:r>
            <a:r>
              <a:rPr lang="it-IT" sz="2400" b="1" dirty="0" smtClean="0">
                <a:solidFill>
                  <a:srgbClr val="002060"/>
                </a:solidFill>
              </a:rPr>
              <a:t> fornisce i risultati della valutazione di cui al comma 1 ai direttori generali degli uffici scolastici regionali per la valutazione dei dirigenti scolastici</a:t>
            </a:r>
            <a:r>
              <a:rPr lang="it-IT" sz="2400" dirty="0" smtClean="0">
                <a:solidFill>
                  <a:srgbClr val="002060"/>
                </a:solidFill>
              </a:rPr>
              <a:t> ai sensi dell'articolo 25 del decreto legislativo 30 marzo 2001, n. 165, e successive modificazioni.</a:t>
            </a:r>
            <a:endParaRPr lang="it-IT" sz="2400" dirty="0" smtClean="0">
              <a:solidFill>
                <a:srgbClr val="002060"/>
              </a:solidFill>
              <a:cs typeface="Calibri"/>
            </a:endParaRPr>
          </a:p>
          <a:p>
            <a:pPr algn="just"/>
            <a:r>
              <a:rPr lang="it-IT" sz="2400" dirty="0" smtClean="0">
                <a:solidFill>
                  <a:schemeClr val="tx1"/>
                </a:solidFill>
              </a:rPr>
              <a:t> </a:t>
            </a:r>
          </a:p>
          <a:p>
            <a:pPr algn="just"/>
            <a:r>
              <a:rPr lang="it-IT" sz="2400" dirty="0" smtClean="0">
                <a:solidFill>
                  <a:srgbClr val="002060"/>
                </a:solidFill>
                <a:cs typeface="Calibri"/>
              </a:rPr>
              <a:t>Art. 6 c. 4  </a:t>
            </a:r>
            <a:r>
              <a:rPr lang="it-IT" sz="2400" dirty="0" smtClean="0">
                <a:solidFill>
                  <a:srgbClr val="002060"/>
                </a:solidFill>
              </a:rPr>
              <a:t>  </a:t>
            </a:r>
            <a:r>
              <a:rPr lang="it-IT" sz="2400" b="1" dirty="0" smtClean="0">
                <a:solidFill>
                  <a:srgbClr val="002060"/>
                </a:solidFill>
              </a:rPr>
              <a:t>Le azioni di cui al comma 1 sono dirette anche a evidenziare le aree di miglioramento organizzativo e gestionale delle istituzioni scolastiche direttamente riconducibili al dirigente scolastico, ai fini della valutazione dei risultati della sua azione dirigenziale, </a:t>
            </a:r>
            <a:r>
              <a:rPr lang="it-IT" sz="2400" dirty="0" smtClean="0">
                <a:solidFill>
                  <a:srgbClr val="002060"/>
                </a:solidFill>
              </a:rPr>
              <a:t>secondo quanto previsto dall'articolo 25 del decreto legislativo 30 marzo 2001, n. 165, e successive modificazioni, e dal contratto collettivo nazionale di lavoro.</a:t>
            </a:r>
            <a:endParaRPr lang="it-IT" sz="2400" dirty="0" smtClean="0">
              <a:solidFill>
                <a:srgbClr val="002060"/>
              </a:solidFill>
              <a:cs typeface="Calibri"/>
            </a:endParaRPr>
          </a:p>
          <a:p>
            <a:pPr algn="just"/>
            <a:endParaRPr lang="it-IT" sz="2400" dirty="0">
              <a:solidFill>
                <a:schemeClr val="tx1"/>
              </a:solidFill>
              <a:cs typeface="Calibri"/>
            </a:endParaRPr>
          </a:p>
        </p:txBody>
      </p:sp>
      <p:sp>
        <p:nvSpPr>
          <p:cNvPr id="7" name="Segnaposto piè di pagina 4"/>
          <p:cNvSpPr>
            <a:spLocks noGrp="1"/>
          </p:cNvSpPr>
          <p:nvPr>
            <p:ph type="ftr" sz="quarter" idx="11"/>
          </p:nvPr>
        </p:nvSpPr>
        <p:spPr>
          <a:xfrm>
            <a:off x="0" y="6453336"/>
            <a:ext cx="2895600" cy="365125"/>
          </a:xfrm>
        </p:spPr>
        <p:txBody>
          <a:bodyPr/>
          <a:lstStyle/>
          <a:p>
            <a:r>
              <a:rPr lang="it-IT" sz="1400" dirty="0" smtClean="0">
                <a:solidFill>
                  <a:srgbClr val="006600"/>
                </a:solidFill>
              </a:rPr>
              <a:t>Roma 3 giugno 2015                                   </a:t>
            </a:r>
            <a:endParaRPr lang="it-IT" sz="1400" dirty="0">
              <a:solidFill>
                <a:srgbClr val="006600"/>
              </a:solidFill>
            </a:endParaRPr>
          </a:p>
        </p:txBody>
      </p:sp>
      <p:sp>
        <p:nvSpPr>
          <p:cNvPr id="8" name="Segnaposto numero diapositiva 3"/>
          <p:cNvSpPr>
            <a:spLocks noGrp="1"/>
          </p:cNvSpPr>
          <p:nvPr>
            <p:ph type="sldNum" sz="quarter" idx="12"/>
          </p:nvPr>
        </p:nvSpPr>
        <p:spPr>
          <a:xfrm>
            <a:off x="6553200" y="6448251"/>
            <a:ext cx="2133600" cy="365125"/>
          </a:xfrm>
        </p:spPr>
        <p:txBody>
          <a:bodyPr/>
          <a:lstStyle/>
          <a:p>
            <a:fld id="{3537B28A-60AE-45DC-A3F5-A1AA538F0C66}" type="slidenum">
              <a:rPr lang="it-IT" sz="1400" smtClean="0">
                <a:solidFill>
                  <a:srgbClr val="006600"/>
                </a:solidFill>
              </a:rPr>
              <a:pPr/>
              <a:t>4</a:t>
            </a:fld>
            <a:endParaRPr lang="it-IT" sz="1400" dirty="0">
              <a:solidFill>
                <a:srgbClr val="006600"/>
              </a:solidFill>
            </a:endParaRPr>
          </a:p>
        </p:txBody>
      </p:sp>
      <p:sp>
        <p:nvSpPr>
          <p:cNvPr id="10" name="Titolo 1"/>
          <p:cNvSpPr txBox="1">
            <a:spLocks/>
          </p:cNvSpPr>
          <p:nvPr/>
        </p:nvSpPr>
        <p:spPr>
          <a:xfrm>
            <a:off x="2339752" y="140593"/>
            <a:ext cx="6120680" cy="76071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4000" b="1" dirty="0" smtClean="0">
                <a:solidFill>
                  <a:srgbClr val="009900"/>
                </a:solidFill>
              </a:rPr>
              <a:t>DPR 80/2013  </a:t>
            </a:r>
            <a:r>
              <a:rPr lang="it-IT" sz="2400" b="1" dirty="0" smtClean="0">
                <a:solidFill>
                  <a:srgbClr val="009900"/>
                </a:solidFill>
              </a:rPr>
              <a:t/>
            </a:r>
            <a:br>
              <a:rPr lang="it-IT" sz="2400" b="1" dirty="0" smtClean="0">
                <a:solidFill>
                  <a:srgbClr val="009900"/>
                </a:solidFill>
              </a:rPr>
            </a:br>
            <a:r>
              <a:rPr lang="it-IT" sz="2400" b="1" dirty="0" smtClean="0">
                <a:solidFill>
                  <a:srgbClr val="009900"/>
                </a:solidFill>
              </a:rPr>
              <a:t> VALUTAZIONE DEI DIRIGENTI SCOLASTICI</a:t>
            </a:r>
            <a:endParaRPr lang="it-IT" sz="1800" b="1" cap="small" dirty="0">
              <a:solidFill>
                <a:srgbClr val="009900"/>
              </a:solidFill>
            </a:endParaRPr>
          </a:p>
        </p:txBody>
      </p:sp>
    </p:spTree>
    <p:extLst>
      <p:ext uri="{BB962C8B-B14F-4D97-AF65-F5344CB8AC3E}">
        <p14:creationId xmlns:p14="http://schemas.microsoft.com/office/powerpoint/2010/main" val="3807213"/>
      </p:ext>
    </p:extLst>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466974" y="1286431"/>
            <a:ext cx="8065466" cy="4374817"/>
          </a:xfrm>
        </p:spPr>
        <p:txBody>
          <a:bodyPr>
            <a:normAutofit/>
          </a:bodyPr>
          <a:lstStyle/>
          <a:p>
            <a:r>
              <a:rPr lang="it-IT" sz="2400" b="1" dirty="0" smtClean="0">
                <a:solidFill>
                  <a:srgbClr val="002060"/>
                </a:solidFill>
                <a:cs typeface="Calibri"/>
              </a:rPr>
              <a:t>Art. 6 c. 5</a:t>
            </a:r>
          </a:p>
          <a:p>
            <a:pPr algn="just"/>
            <a:r>
              <a:rPr lang="it-IT" sz="2400" b="1" dirty="0" smtClean="0">
                <a:solidFill>
                  <a:srgbClr val="002060"/>
                </a:solidFill>
              </a:rPr>
              <a:t>I piani di miglioramento, con i risultati conseguiti dalle singole istituzioni scolastiche, sono comunicati al direttore generale del competente Ufficio scolastico regionale, che ne tiene conto ai fini della individuazione degli obiettivi da assegnare al dirigente scolastico in sede di conferimento del successivo incarico e della valutazione di cui al comma 4</a:t>
            </a:r>
            <a:r>
              <a:rPr lang="it-IT" sz="2400" dirty="0" smtClean="0">
                <a:solidFill>
                  <a:srgbClr val="002060"/>
                </a:solidFill>
              </a:rPr>
              <a:t>.</a:t>
            </a:r>
            <a:endParaRPr lang="it-IT" sz="2400" dirty="0">
              <a:solidFill>
                <a:srgbClr val="002060"/>
              </a:solidFill>
              <a:cs typeface="Calibri"/>
            </a:endParaRPr>
          </a:p>
        </p:txBody>
      </p:sp>
      <p:sp>
        <p:nvSpPr>
          <p:cNvPr id="7" name="Segnaposto piè di pagina 4"/>
          <p:cNvSpPr>
            <a:spLocks noGrp="1"/>
          </p:cNvSpPr>
          <p:nvPr>
            <p:ph type="ftr" sz="quarter" idx="11"/>
          </p:nvPr>
        </p:nvSpPr>
        <p:spPr>
          <a:xfrm>
            <a:off x="0" y="6453336"/>
            <a:ext cx="2895600" cy="365125"/>
          </a:xfrm>
        </p:spPr>
        <p:txBody>
          <a:bodyPr/>
          <a:lstStyle/>
          <a:p>
            <a:r>
              <a:rPr lang="it-IT" sz="1400" dirty="0" smtClean="0">
                <a:solidFill>
                  <a:srgbClr val="006600"/>
                </a:solidFill>
              </a:rPr>
              <a:t>Roma 3 giugno 2015                                   </a:t>
            </a:r>
            <a:endParaRPr lang="it-IT" sz="1400" dirty="0">
              <a:solidFill>
                <a:srgbClr val="006600"/>
              </a:solidFill>
            </a:endParaRPr>
          </a:p>
        </p:txBody>
      </p:sp>
      <p:sp>
        <p:nvSpPr>
          <p:cNvPr id="8" name="Segnaposto numero diapositiva 3"/>
          <p:cNvSpPr>
            <a:spLocks noGrp="1"/>
          </p:cNvSpPr>
          <p:nvPr>
            <p:ph type="sldNum" sz="quarter" idx="12"/>
          </p:nvPr>
        </p:nvSpPr>
        <p:spPr>
          <a:xfrm>
            <a:off x="6553200" y="6448251"/>
            <a:ext cx="2133600" cy="365125"/>
          </a:xfrm>
        </p:spPr>
        <p:txBody>
          <a:bodyPr/>
          <a:lstStyle/>
          <a:p>
            <a:fld id="{3537B28A-60AE-45DC-A3F5-A1AA538F0C66}" type="slidenum">
              <a:rPr lang="it-IT" sz="1400" smtClean="0">
                <a:solidFill>
                  <a:srgbClr val="006600"/>
                </a:solidFill>
              </a:rPr>
              <a:pPr/>
              <a:t>5</a:t>
            </a:fld>
            <a:endParaRPr lang="it-IT" sz="1400" dirty="0">
              <a:solidFill>
                <a:srgbClr val="006600"/>
              </a:solidFill>
            </a:endParaRPr>
          </a:p>
        </p:txBody>
      </p:sp>
      <p:sp>
        <p:nvSpPr>
          <p:cNvPr id="10" name="Titolo 1"/>
          <p:cNvSpPr txBox="1">
            <a:spLocks/>
          </p:cNvSpPr>
          <p:nvPr/>
        </p:nvSpPr>
        <p:spPr>
          <a:xfrm>
            <a:off x="2339752" y="140593"/>
            <a:ext cx="6120680" cy="76071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it-IT" sz="1800" b="1" cap="small" dirty="0">
              <a:solidFill>
                <a:srgbClr val="009900"/>
              </a:solidFill>
            </a:endParaRPr>
          </a:p>
        </p:txBody>
      </p:sp>
    </p:spTree>
    <p:extLst>
      <p:ext uri="{BB962C8B-B14F-4D97-AF65-F5344CB8AC3E}">
        <p14:creationId xmlns:p14="http://schemas.microsoft.com/office/powerpoint/2010/main" val="3807213"/>
      </p:ext>
    </p:extLst>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466974" y="1286431"/>
            <a:ext cx="8065466" cy="4374817"/>
          </a:xfrm>
        </p:spPr>
        <p:txBody>
          <a:bodyPr>
            <a:normAutofit lnSpcReduction="10000"/>
          </a:bodyPr>
          <a:lstStyle/>
          <a:p>
            <a:pPr algn="l"/>
            <a:r>
              <a:rPr lang="it-IT" sz="2800" b="1" dirty="0" smtClean="0">
                <a:solidFill>
                  <a:srgbClr val="006600"/>
                </a:solidFill>
              </a:rPr>
              <a:t>a) Autovalutazione delle istituzioni scolastiche</a:t>
            </a:r>
          </a:p>
          <a:p>
            <a:endParaRPr lang="it-IT" sz="2000" dirty="0" smtClean="0">
              <a:solidFill>
                <a:schemeClr val="tx1"/>
              </a:solidFill>
            </a:endParaRPr>
          </a:p>
          <a:p>
            <a:pPr marL="457200" indent="-457200" algn="just">
              <a:buFont typeface="+mj-lt"/>
              <a:buAutoNum type="arabicParenR"/>
            </a:pPr>
            <a:r>
              <a:rPr lang="it-IT" sz="2400" dirty="0" smtClean="0">
                <a:solidFill>
                  <a:schemeClr val="tx1"/>
                </a:solidFill>
              </a:rPr>
              <a:t>Analisi e verifica del proprio servizio sulla base dei dati resi disponibili dal sistema informativo del Ministero, delle rilevazioni sugli apprendimenti e delle elaborazioni sul valore aggiunto restituite dall'Invalsi, oltre a ulteriori elementi significativi integrati dalla stessa scuola.</a:t>
            </a:r>
          </a:p>
          <a:p>
            <a:pPr marL="457200" indent="-457200" algn="l">
              <a:buFont typeface="+mj-lt"/>
              <a:buAutoNum type="arabicParenR"/>
            </a:pPr>
            <a:endParaRPr lang="it-IT" sz="2400" dirty="0" smtClean="0">
              <a:solidFill>
                <a:schemeClr val="tx1"/>
              </a:solidFill>
            </a:endParaRPr>
          </a:p>
          <a:p>
            <a:pPr marL="457200" indent="-457200" algn="just">
              <a:buFont typeface="+mj-lt"/>
              <a:buAutoNum type="arabicParenR"/>
            </a:pPr>
            <a:r>
              <a:rPr lang="it-IT" sz="2400" dirty="0" smtClean="0">
                <a:solidFill>
                  <a:schemeClr val="tx1"/>
                </a:solidFill>
              </a:rPr>
              <a:t>Elaborazione di un rapporto di autovalutazione in formato elettronico, secondo un quadro di riferimento predisposto dall’Invalsi, e </a:t>
            </a:r>
            <a:r>
              <a:rPr lang="it-IT" sz="2400" b="1" dirty="0" smtClean="0">
                <a:solidFill>
                  <a:schemeClr val="tx1"/>
                </a:solidFill>
              </a:rPr>
              <a:t>formulazione di un piano di miglioramento</a:t>
            </a:r>
            <a:r>
              <a:rPr lang="it-IT" sz="2400" dirty="0" smtClean="0">
                <a:solidFill>
                  <a:schemeClr val="tx1"/>
                </a:solidFill>
              </a:rPr>
              <a:t>.</a:t>
            </a:r>
            <a:endParaRPr lang="it-IT" sz="2400" dirty="0">
              <a:solidFill>
                <a:schemeClr val="tx1"/>
              </a:solidFill>
              <a:cs typeface="Calibri"/>
            </a:endParaRPr>
          </a:p>
        </p:txBody>
      </p:sp>
      <p:sp>
        <p:nvSpPr>
          <p:cNvPr id="7" name="Segnaposto piè di pagina 4"/>
          <p:cNvSpPr>
            <a:spLocks noGrp="1"/>
          </p:cNvSpPr>
          <p:nvPr>
            <p:ph type="ftr" sz="quarter" idx="11"/>
          </p:nvPr>
        </p:nvSpPr>
        <p:spPr>
          <a:xfrm>
            <a:off x="0" y="6453336"/>
            <a:ext cx="2895600" cy="365125"/>
          </a:xfrm>
        </p:spPr>
        <p:txBody>
          <a:bodyPr/>
          <a:lstStyle/>
          <a:p>
            <a:r>
              <a:rPr lang="it-IT" sz="1400" dirty="0" smtClean="0">
                <a:solidFill>
                  <a:srgbClr val="006600"/>
                </a:solidFill>
              </a:rPr>
              <a:t>Roma 3 giugno 2015                                   </a:t>
            </a:r>
            <a:endParaRPr lang="it-IT" sz="1400" dirty="0">
              <a:solidFill>
                <a:srgbClr val="006600"/>
              </a:solidFill>
            </a:endParaRPr>
          </a:p>
        </p:txBody>
      </p:sp>
      <p:sp>
        <p:nvSpPr>
          <p:cNvPr id="8" name="Segnaposto numero diapositiva 3"/>
          <p:cNvSpPr>
            <a:spLocks noGrp="1"/>
          </p:cNvSpPr>
          <p:nvPr>
            <p:ph type="sldNum" sz="quarter" idx="12"/>
          </p:nvPr>
        </p:nvSpPr>
        <p:spPr>
          <a:xfrm>
            <a:off x="6553200" y="6448251"/>
            <a:ext cx="2133600" cy="365125"/>
          </a:xfrm>
        </p:spPr>
        <p:txBody>
          <a:bodyPr/>
          <a:lstStyle/>
          <a:p>
            <a:fld id="{3537B28A-60AE-45DC-A3F5-A1AA538F0C66}" type="slidenum">
              <a:rPr lang="it-IT" sz="1400" smtClean="0">
                <a:solidFill>
                  <a:srgbClr val="006600"/>
                </a:solidFill>
              </a:rPr>
              <a:pPr/>
              <a:t>6</a:t>
            </a:fld>
            <a:endParaRPr lang="it-IT" sz="1400" dirty="0">
              <a:solidFill>
                <a:srgbClr val="006600"/>
              </a:solidFill>
            </a:endParaRPr>
          </a:p>
        </p:txBody>
      </p:sp>
      <p:sp>
        <p:nvSpPr>
          <p:cNvPr id="10" name="Titolo 1"/>
          <p:cNvSpPr txBox="1">
            <a:spLocks/>
          </p:cNvSpPr>
          <p:nvPr/>
        </p:nvSpPr>
        <p:spPr>
          <a:xfrm>
            <a:off x="2339752" y="140593"/>
            <a:ext cx="6120680" cy="76071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2400" b="1" dirty="0" smtClean="0">
                <a:solidFill>
                  <a:srgbClr val="009900"/>
                </a:solidFill>
              </a:rPr>
              <a:t>DPR 80/2013 ART. 6 </a:t>
            </a:r>
            <a:br>
              <a:rPr lang="it-IT" sz="2400" b="1" dirty="0" smtClean="0">
                <a:solidFill>
                  <a:srgbClr val="009900"/>
                </a:solidFill>
              </a:rPr>
            </a:br>
            <a:r>
              <a:rPr lang="it-IT" sz="2400" b="1" dirty="0">
                <a:solidFill>
                  <a:srgbClr val="009900"/>
                </a:solidFill>
              </a:rPr>
              <a:t>IL PROCEDIMENTO DI VALUTAZIONE</a:t>
            </a:r>
            <a:endParaRPr lang="it-IT" sz="1800" b="1" cap="small" dirty="0">
              <a:solidFill>
                <a:srgbClr val="009900"/>
              </a:solidFill>
            </a:endParaRPr>
          </a:p>
        </p:txBody>
      </p:sp>
    </p:spTree>
    <p:extLst>
      <p:ext uri="{BB962C8B-B14F-4D97-AF65-F5344CB8AC3E}">
        <p14:creationId xmlns:p14="http://schemas.microsoft.com/office/powerpoint/2010/main" val="3807213"/>
      </p:ext>
    </p:extLst>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466974" y="1286431"/>
            <a:ext cx="8209482" cy="4374817"/>
          </a:xfrm>
        </p:spPr>
        <p:txBody>
          <a:bodyPr>
            <a:normAutofit lnSpcReduction="10000"/>
          </a:bodyPr>
          <a:lstStyle/>
          <a:p>
            <a:pPr algn="l"/>
            <a:r>
              <a:rPr lang="it-IT" sz="2800" b="1" dirty="0" smtClean="0">
                <a:solidFill>
                  <a:srgbClr val="006600"/>
                </a:solidFill>
              </a:rPr>
              <a:t>b) Valutazione </a:t>
            </a:r>
            <a:r>
              <a:rPr lang="it-IT" sz="2800" b="1" dirty="0">
                <a:solidFill>
                  <a:srgbClr val="006600"/>
                </a:solidFill>
              </a:rPr>
              <a:t>esterna delle </a:t>
            </a:r>
            <a:r>
              <a:rPr lang="it-IT" sz="2800" b="1" dirty="0" smtClean="0">
                <a:solidFill>
                  <a:srgbClr val="006600"/>
                </a:solidFill>
              </a:rPr>
              <a:t>istituzioni scolastiche</a:t>
            </a:r>
          </a:p>
          <a:p>
            <a:endParaRPr lang="it-IT" sz="2000" dirty="0" smtClean="0">
              <a:solidFill>
                <a:schemeClr val="tx1"/>
              </a:solidFill>
            </a:endParaRPr>
          </a:p>
          <a:p>
            <a:pPr marL="457200" indent="-457200" algn="just">
              <a:buFont typeface="+mj-lt"/>
              <a:buAutoNum type="arabicParenR"/>
            </a:pPr>
            <a:r>
              <a:rPr lang="it-IT" sz="2400" dirty="0" smtClean="0">
                <a:solidFill>
                  <a:schemeClr val="tx1"/>
                </a:solidFill>
              </a:rPr>
              <a:t>Individuazione </a:t>
            </a:r>
            <a:r>
              <a:rPr lang="it-IT" sz="2400" dirty="0">
                <a:solidFill>
                  <a:schemeClr val="tx1"/>
                </a:solidFill>
              </a:rPr>
              <a:t>da parte dell’Invalsi delle situazioni da sottoporre a verifica, sulla base di indicatori di efficienza ed efficacia previamente definiti dall’Invalsi </a:t>
            </a:r>
            <a:r>
              <a:rPr lang="it-IT" sz="2400" dirty="0" smtClean="0">
                <a:solidFill>
                  <a:schemeClr val="tx1"/>
                </a:solidFill>
              </a:rPr>
              <a:t>medesimo.</a:t>
            </a:r>
          </a:p>
          <a:p>
            <a:pPr marL="457200" indent="-457200" algn="just">
              <a:buFont typeface="+mj-lt"/>
              <a:buAutoNum type="arabicParenR"/>
            </a:pPr>
            <a:r>
              <a:rPr lang="it-IT" sz="2400" dirty="0" smtClean="0">
                <a:solidFill>
                  <a:schemeClr val="tx1"/>
                </a:solidFill>
              </a:rPr>
              <a:t>Visite </a:t>
            </a:r>
            <a:r>
              <a:rPr lang="it-IT" sz="2400" dirty="0">
                <a:solidFill>
                  <a:schemeClr val="tx1"/>
                </a:solidFill>
              </a:rPr>
              <a:t>dei nuclei di cui al comma 2, secondo il programma e i </a:t>
            </a:r>
            <a:r>
              <a:rPr lang="it-IT" sz="2400" b="1" dirty="0">
                <a:solidFill>
                  <a:schemeClr val="tx1"/>
                </a:solidFill>
              </a:rPr>
              <a:t>protocolli di valutazione adottati dalla conferenza ai sensi dell’articolo 2, comma </a:t>
            </a:r>
            <a:r>
              <a:rPr lang="it-IT" sz="2400" b="1" dirty="0" smtClean="0">
                <a:solidFill>
                  <a:schemeClr val="tx1"/>
                </a:solidFill>
              </a:rPr>
              <a:t>5.</a:t>
            </a:r>
          </a:p>
          <a:p>
            <a:pPr marL="457200" indent="-457200" algn="just">
              <a:buFont typeface="+mj-lt"/>
              <a:buAutoNum type="arabicParenR"/>
            </a:pPr>
            <a:r>
              <a:rPr lang="it-IT" sz="2400" b="1" dirty="0" smtClean="0">
                <a:solidFill>
                  <a:schemeClr val="tx1"/>
                </a:solidFill>
              </a:rPr>
              <a:t>Ridefinizione da parte delle istituzioni scolastiche dei piani di miglioramento in </a:t>
            </a:r>
            <a:r>
              <a:rPr lang="it-IT" sz="2400" b="1" dirty="0">
                <a:solidFill>
                  <a:schemeClr val="tx1"/>
                </a:solidFill>
              </a:rPr>
              <a:t>base agli esiti dell’analisi effettuata dai </a:t>
            </a:r>
            <a:r>
              <a:rPr lang="it-IT" sz="2400" b="1" dirty="0" smtClean="0">
                <a:solidFill>
                  <a:schemeClr val="tx1"/>
                </a:solidFill>
              </a:rPr>
              <a:t>nuclei.</a:t>
            </a:r>
            <a:endParaRPr lang="it-IT" sz="2400" b="1" dirty="0">
              <a:solidFill>
                <a:schemeClr val="tx1"/>
              </a:solidFill>
              <a:cs typeface="Calibri"/>
            </a:endParaRPr>
          </a:p>
        </p:txBody>
      </p:sp>
      <p:sp>
        <p:nvSpPr>
          <p:cNvPr id="7" name="Segnaposto numero diapositiva 3"/>
          <p:cNvSpPr>
            <a:spLocks noGrp="1"/>
          </p:cNvSpPr>
          <p:nvPr>
            <p:ph type="sldNum" sz="quarter" idx="12"/>
          </p:nvPr>
        </p:nvSpPr>
        <p:spPr>
          <a:xfrm>
            <a:off x="6553200" y="6448251"/>
            <a:ext cx="2133600" cy="365125"/>
          </a:xfrm>
        </p:spPr>
        <p:txBody>
          <a:bodyPr/>
          <a:lstStyle/>
          <a:p>
            <a:fld id="{3537B28A-60AE-45DC-A3F5-A1AA538F0C66}" type="slidenum">
              <a:rPr lang="it-IT" sz="1400" smtClean="0">
                <a:solidFill>
                  <a:srgbClr val="006600"/>
                </a:solidFill>
              </a:rPr>
              <a:pPr/>
              <a:t>7</a:t>
            </a:fld>
            <a:endParaRPr lang="it-IT" sz="1400" dirty="0">
              <a:solidFill>
                <a:srgbClr val="006600"/>
              </a:solidFill>
            </a:endParaRPr>
          </a:p>
        </p:txBody>
      </p:sp>
      <p:sp>
        <p:nvSpPr>
          <p:cNvPr id="8" name="Segnaposto piè di pagina 4"/>
          <p:cNvSpPr>
            <a:spLocks noGrp="1"/>
          </p:cNvSpPr>
          <p:nvPr>
            <p:ph type="ftr" sz="quarter" idx="11"/>
          </p:nvPr>
        </p:nvSpPr>
        <p:spPr>
          <a:xfrm>
            <a:off x="0" y="6453336"/>
            <a:ext cx="2895600" cy="365125"/>
          </a:xfrm>
        </p:spPr>
        <p:txBody>
          <a:bodyPr/>
          <a:lstStyle/>
          <a:p>
            <a:r>
              <a:rPr lang="it-IT" sz="1400" dirty="0" smtClean="0">
                <a:solidFill>
                  <a:srgbClr val="006600"/>
                </a:solidFill>
              </a:rPr>
              <a:t>Roma 3 giugno 2015                                   </a:t>
            </a:r>
            <a:endParaRPr lang="it-IT" sz="1400" dirty="0">
              <a:solidFill>
                <a:srgbClr val="006600"/>
              </a:solidFill>
            </a:endParaRPr>
          </a:p>
        </p:txBody>
      </p:sp>
      <p:sp>
        <p:nvSpPr>
          <p:cNvPr id="9" name="Titolo 1"/>
          <p:cNvSpPr txBox="1">
            <a:spLocks/>
          </p:cNvSpPr>
          <p:nvPr/>
        </p:nvSpPr>
        <p:spPr>
          <a:xfrm>
            <a:off x="2339752" y="140593"/>
            <a:ext cx="6120680" cy="76071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it-IT" sz="1800" b="1" cap="small" dirty="0">
              <a:solidFill>
                <a:srgbClr val="006600"/>
              </a:solidFill>
            </a:endParaRPr>
          </a:p>
        </p:txBody>
      </p:sp>
    </p:spTree>
    <p:extLst>
      <p:ext uri="{BB962C8B-B14F-4D97-AF65-F5344CB8AC3E}">
        <p14:creationId xmlns:p14="http://schemas.microsoft.com/office/powerpoint/2010/main" val="2775420572"/>
      </p:ext>
    </p:extLst>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2555776" y="142852"/>
            <a:ext cx="5456728" cy="760719"/>
          </a:xfrm>
        </p:spPr>
        <p:txBody>
          <a:bodyPr>
            <a:noAutofit/>
          </a:bodyPr>
          <a:lstStyle/>
          <a:p>
            <a:endParaRPr lang="it-IT" sz="1800" b="1" cap="small" dirty="0">
              <a:solidFill>
                <a:srgbClr val="006600"/>
              </a:solidFill>
            </a:endParaRPr>
          </a:p>
        </p:txBody>
      </p:sp>
      <p:sp>
        <p:nvSpPr>
          <p:cNvPr id="3" name="Sottotitolo 2"/>
          <p:cNvSpPr>
            <a:spLocks noGrp="1"/>
          </p:cNvSpPr>
          <p:nvPr>
            <p:ph type="subTitle" idx="1"/>
          </p:nvPr>
        </p:nvSpPr>
        <p:spPr>
          <a:xfrm>
            <a:off x="466974" y="1286431"/>
            <a:ext cx="8137474" cy="5166905"/>
          </a:xfrm>
        </p:spPr>
        <p:txBody>
          <a:bodyPr>
            <a:normAutofit fontScale="92500" lnSpcReduction="10000"/>
          </a:bodyPr>
          <a:lstStyle/>
          <a:p>
            <a:pPr algn="l"/>
            <a:r>
              <a:rPr lang="it-IT" sz="2800" b="1" dirty="0">
                <a:solidFill>
                  <a:srgbClr val="006600"/>
                </a:solidFill>
              </a:rPr>
              <a:t>c) </a:t>
            </a:r>
            <a:r>
              <a:rPr lang="it-IT" sz="2800" b="1" dirty="0" smtClean="0">
                <a:solidFill>
                  <a:srgbClr val="006600"/>
                </a:solidFill>
              </a:rPr>
              <a:t>Azioni </a:t>
            </a:r>
            <a:r>
              <a:rPr lang="it-IT" sz="2800" b="1" dirty="0">
                <a:solidFill>
                  <a:srgbClr val="006600"/>
                </a:solidFill>
              </a:rPr>
              <a:t>di miglioramento</a:t>
            </a:r>
          </a:p>
          <a:p>
            <a:pPr marL="457200" indent="-457200" algn="just">
              <a:buFont typeface="+mj-lt"/>
              <a:buAutoNum type="arabicParenR"/>
            </a:pPr>
            <a:r>
              <a:rPr lang="it-IT" sz="2600" b="1" dirty="0" smtClean="0">
                <a:solidFill>
                  <a:schemeClr val="tx1"/>
                </a:solidFill>
              </a:rPr>
              <a:t>definizione </a:t>
            </a:r>
            <a:r>
              <a:rPr lang="it-IT" sz="2600" b="1" dirty="0">
                <a:solidFill>
                  <a:schemeClr val="tx1"/>
                </a:solidFill>
              </a:rPr>
              <a:t>e attuazione da parte delle istituzioni scolastiche degli interventi migliorativi anche con il supporto dell’Indire o attraverso la collaborazione con università, enti di ricerca, associazioni professionali e culturali</a:t>
            </a:r>
            <a:r>
              <a:rPr lang="it-IT" sz="2600" dirty="0">
                <a:solidFill>
                  <a:schemeClr val="tx1"/>
                </a:solidFill>
              </a:rPr>
              <a:t>. Tale collaborazione avviene nei limiti delle risorse umane e finanziarie disponibili e senza determinare nuovi o maggiori oneri per la </a:t>
            </a:r>
            <a:r>
              <a:rPr lang="it-IT" sz="2600" dirty="0" smtClean="0">
                <a:solidFill>
                  <a:schemeClr val="tx1"/>
                </a:solidFill>
              </a:rPr>
              <a:t>finanza </a:t>
            </a:r>
            <a:r>
              <a:rPr lang="it-IT" sz="2600" dirty="0">
                <a:solidFill>
                  <a:schemeClr val="tx1"/>
                </a:solidFill>
              </a:rPr>
              <a:t>pubblica; </a:t>
            </a:r>
            <a:endParaRPr lang="it-IT" sz="2600" dirty="0" smtClean="0">
              <a:solidFill>
                <a:schemeClr val="tx1"/>
              </a:solidFill>
            </a:endParaRPr>
          </a:p>
          <a:p>
            <a:pPr algn="l"/>
            <a:r>
              <a:rPr lang="it-IT" sz="2800" b="1" dirty="0" smtClean="0">
                <a:solidFill>
                  <a:srgbClr val="006600"/>
                </a:solidFill>
              </a:rPr>
              <a:t>d) </a:t>
            </a:r>
            <a:r>
              <a:rPr lang="it-IT" sz="2800" b="1" dirty="0" err="1" smtClean="0">
                <a:solidFill>
                  <a:srgbClr val="006600"/>
                </a:solidFill>
              </a:rPr>
              <a:t>Rendicondazione</a:t>
            </a:r>
            <a:endParaRPr lang="it-IT" sz="2800" b="1" dirty="0">
              <a:solidFill>
                <a:srgbClr val="006600"/>
              </a:solidFill>
            </a:endParaRPr>
          </a:p>
          <a:p>
            <a:pPr marL="457200" indent="-457200" algn="just">
              <a:buFont typeface="+mj-lt"/>
              <a:buAutoNum type="arabicParenR"/>
            </a:pPr>
            <a:r>
              <a:rPr lang="it-IT" sz="2600" dirty="0">
                <a:solidFill>
                  <a:schemeClr val="tx1"/>
                </a:solidFill>
              </a:rPr>
              <a:t>pubblicazione, diffusione dei risultati raggiunti, attraverso indicatori e dati comparabili, sia in una dimensione di trasparenza sia in una dimensione di condivisione e promozione al miglioramento del servizio con la comunità di </a:t>
            </a:r>
            <a:r>
              <a:rPr lang="it-IT" sz="2600" dirty="0" smtClean="0">
                <a:solidFill>
                  <a:schemeClr val="tx1"/>
                </a:solidFill>
              </a:rPr>
              <a:t>appartenenza.</a:t>
            </a:r>
            <a:endParaRPr lang="it-IT" sz="2600" dirty="0">
              <a:solidFill>
                <a:schemeClr val="tx1"/>
              </a:solidFill>
            </a:endParaRPr>
          </a:p>
        </p:txBody>
      </p:sp>
      <p:sp>
        <p:nvSpPr>
          <p:cNvPr id="7" name="Segnaposto numero diapositiva 3"/>
          <p:cNvSpPr>
            <a:spLocks noGrp="1"/>
          </p:cNvSpPr>
          <p:nvPr>
            <p:ph type="sldNum" sz="quarter" idx="12"/>
          </p:nvPr>
        </p:nvSpPr>
        <p:spPr>
          <a:xfrm>
            <a:off x="6553200" y="6448251"/>
            <a:ext cx="2133600" cy="365125"/>
          </a:xfrm>
        </p:spPr>
        <p:txBody>
          <a:bodyPr/>
          <a:lstStyle/>
          <a:p>
            <a:fld id="{3537B28A-60AE-45DC-A3F5-A1AA538F0C66}" type="slidenum">
              <a:rPr lang="it-IT" sz="1400" smtClean="0">
                <a:solidFill>
                  <a:srgbClr val="006600"/>
                </a:solidFill>
              </a:rPr>
              <a:pPr/>
              <a:t>8</a:t>
            </a:fld>
            <a:endParaRPr lang="it-IT" sz="1400" dirty="0">
              <a:solidFill>
                <a:srgbClr val="006600"/>
              </a:solidFill>
            </a:endParaRPr>
          </a:p>
        </p:txBody>
      </p:sp>
      <p:sp>
        <p:nvSpPr>
          <p:cNvPr id="8" name="Segnaposto piè di pagina 4"/>
          <p:cNvSpPr>
            <a:spLocks noGrp="1"/>
          </p:cNvSpPr>
          <p:nvPr>
            <p:ph type="ftr" sz="quarter" idx="11"/>
          </p:nvPr>
        </p:nvSpPr>
        <p:spPr>
          <a:xfrm>
            <a:off x="0" y="6453336"/>
            <a:ext cx="2895600" cy="365125"/>
          </a:xfrm>
        </p:spPr>
        <p:txBody>
          <a:bodyPr/>
          <a:lstStyle/>
          <a:p>
            <a:r>
              <a:rPr lang="it-IT" sz="1400" dirty="0" smtClean="0">
                <a:solidFill>
                  <a:srgbClr val="006600"/>
                </a:solidFill>
              </a:rPr>
              <a:t>Roma 3 giugno 2015                                   </a:t>
            </a:r>
            <a:endParaRPr lang="it-IT" sz="1400" dirty="0">
              <a:solidFill>
                <a:srgbClr val="006600"/>
              </a:solidFill>
            </a:endParaRPr>
          </a:p>
        </p:txBody>
      </p:sp>
    </p:spTree>
    <p:extLst>
      <p:ext uri="{BB962C8B-B14F-4D97-AF65-F5344CB8AC3E}">
        <p14:creationId xmlns:p14="http://schemas.microsoft.com/office/powerpoint/2010/main" val="3685278875"/>
      </p:ext>
    </p:extLst>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2339752" y="140593"/>
            <a:ext cx="6120680" cy="760719"/>
          </a:xfrm>
        </p:spPr>
        <p:txBody>
          <a:bodyPr>
            <a:noAutofit/>
          </a:bodyPr>
          <a:lstStyle/>
          <a:p>
            <a:r>
              <a:rPr lang="it-IT" sz="3200" b="1" dirty="0" smtClean="0"/>
              <a:t>PRIORITÀ, TRAGUARDI, OBIETTIVI</a:t>
            </a:r>
            <a:endParaRPr lang="it-IT" sz="3200" b="1" dirty="0"/>
          </a:p>
        </p:txBody>
      </p:sp>
      <p:sp>
        <p:nvSpPr>
          <p:cNvPr id="7" name="Segnaposto numero diapositiva 3"/>
          <p:cNvSpPr>
            <a:spLocks noGrp="1"/>
          </p:cNvSpPr>
          <p:nvPr>
            <p:ph type="sldNum" sz="quarter" idx="12"/>
          </p:nvPr>
        </p:nvSpPr>
        <p:spPr>
          <a:xfrm>
            <a:off x="6553200" y="6448251"/>
            <a:ext cx="2133600" cy="365125"/>
          </a:xfrm>
        </p:spPr>
        <p:txBody>
          <a:bodyPr/>
          <a:lstStyle/>
          <a:p>
            <a:fld id="{3537B28A-60AE-45DC-A3F5-A1AA538F0C66}" type="slidenum">
              <a:rPr lang="it-IT" sz="1400" smtClean="0">
                <a:solidFill>
                  <a:srgbClr val="006600"/>
                </a:solidFill>
              </a:rPr>
              <a:pPr/>
              <a:t>9</a:t>
            </a:fld>
            <a:endParaRPr lang="it-IT" sz="1400" dirty="0">
              <a:solidFill>
                <a:srgbClr val="006600"/>
              </a:solidFill>
            </a:endParaRPr>
          </a:p>
        </p:txBody>
      </p:sp>
      <p:sp>
        <p:nvSpPr>
          <p:cNvPr id="8" name="Segnaposto piè di pagina 4"/>
          <p:cNvSpPr>
            <a:spLocks noGrp="1"/>
          </p:cNvSpPr>
          <p:nvPr>
            <p:ph type="ftr" sz="quarter" idx="11"/>
          </p:nvPr>
        </p:nvSpPr>
        <p:spPr>
          <a:xfrm>
            <a:off x="0" y="6453336"/>
            <a:ext cx="2895600" cy="365125"/>
          </a:xfrm>
        </p:spPr>
        <p:txBody>
          <a:bodyPr/>
          <a:lstStyle/>
          <a:p>
            <a:r>
              <a:rPr lang="it-IT" sz="1400" dirty="0" smtClean="0">
                <a:solidFill>
                  <a:srgbClr val="006600"/>
                </a:solidFill>
              </a:rPr>
              <a:t>Roma 3 giugno 2015                                   </a:t>
            </a:r>
            <a:endParaRPr lang="it-IT" sz="1400" dirty="0">
              <a:solidFill>
                <a:srgbClr val="006600"/>
              </a:solidFill>
            </a:endParaRPr>
          </a:p>
        </p:txBody>
      </p:sp>
      <p:grpSp>
        <p:nvGrpSpPr>
          <p:cNvPr id="5" name="Gruppo 4"/>
          <p:cNvGrpSpPr/>
          <p:nvPr/>
        </p:nvGrpSpPr>
        <p:grpSpPr>
          <a:xfrm>
            <a:off x="457200" y="1394730"/>
            <a:ext cx="8329642" cy="4554550"/>
            <a:chOff x="457200" y="1394730"/>
            <a:chExt cx="8329642" cy="4554550"/>
          </a:xfrm>
        </p:grpSpPr>
        <p:sp>
          <p:nvSpPr>
            <p:cNvPr id="10" name="object 8"/>
            <p:cNvSpPr/>
            <p:nvPr/>
          </p:nvSpPr>
          <p:spPr>
            <a:xfrm>
              <a:off x="457200" y="1423254"/>
              <a:ext cx="8229600" cy="4526026"/>
            </a:xfrm>
            <a:custGeom>
              <a:avLst/>
              <a:gdLst/>
              <a:ahLst/>
              <a:cxnLst/>
              <a:rect l="l" t="t" r="r" b="b"/>
              <a:pathLst>
                <a:path w="8229600" h="4526026">
                  <a:moveTo>
                    <a:pt x="0" y="4526026"/>
                  </a:moveTo>
                  <a:lnTo>
                    <a:pt x="8229600" y="4526026"/>
                  </a:lnTo>
                  <a:lnTo>
                    <a:pt x="8229600" y="0"/>
                  </a:lnTo>
                  <a:lnTo>
                    <a:pt x="0" y="0"/>
                  </a:lnTo>
                  <a:lnTo>
                    <a:pt x="0" y="4526026"/>
                  </a:lnTo>
                  <a:close/>
                </a:path>
              </a:pathLst>
            </a:custGeom>
            <a:solidFill>
              <a:schemeClr val="accent3">
                <a:lumMod val="60000"/>
                <a:lumOff val="40000"/>
              </a:schemeClr>
            </a:solidFill>
          </p:spPr>
          <p:txBody>
            <a:bodyPr wrap="square" lIns="0" tIns="0" rIns="0" bIns="0" rtlCol="0">
              <a:noAutofit/>
            </a:bodyPr>
            <a:lstStyle/>
            <a:p>
              <a:endParaRPr/>
            </a:p>
          </p:txBody>
        </p:sp>
        <p:sp>
          <p:nvSpPr>
            <p:cNvPr id="11" name="object 9"/>
            <p:cNvSpPr/>
            <p:nvPr/>
          </p:nvSpPr>
          <p:spPr>
            <a:xfrm>
              <a:off x="899591" y="2027965"/>
              <a:ext cx="1800047" cy="3600018"/>
            </a:xfrm>
            <a:custGeom>
              <a:avLst/>
              <a:gdLst/>
              <a:ahLst/>
              <a:cxnLst/>
              <a:rect l="l" t="t" r="r" b="b"/>
              <a:pathLst>
                <a:path w="1800047" h="3600018">
                  <a:moveTo>
                    <a:pt x="0" y="299974"/>
                  </a:moveTo>
                  <a:lnTo>
                    <a:pt x="0" y="3299967"/>
                  </a:lnTo>
                  <a:lnTo>
                    <a:pt x="994" y="3324579"/>
                  </a:lnTo>
                  <a:lnTo>
                    <a:pt x="8718" y="3372080"/>
                  </a:lnTo>
                  <a:lnTo>
                    <a:pt x="23575" y="3416770"/>
                  </a:lnTo>
                  <a:lnTo>
                    <a:pt x="44947" y="3458031"/>
                  </a:lnTo>
                  <a:lnTo>
                    <a:pt x="72216" y="3495246"/>
                  </a:lnTo>
                  <a:lnTo>
                    <a:pt x="104765" y="3527798"/>
                  </a:lnTo>
                  <a:lnTo>
                    <a:pt x="141976" y="3555069"/>
                  </a:lnTo>
                  <a:lnTo>
                    <a:pt x="183231" y="3576441"/>
                  </a:lnTo>
                  <a:lnTo>
                    <a:pt x="227914" y="3591299"/>
                  </a:lnTo>
                  <a:lnTo>
                    <a:pt x="275405" y="3599023"/>
                  </a:lnTo>
                  <a:lnTo>
                    <a:pt x="300012" y="3600018"/>
                  </a:lnTo>
                  <a:lnTo>
                    <a:pt x="1499946" y="3600018"/>
                  </a:lnTo>
                  <a:lnTo>
                    <a:pt x="1548622" y="3596091"/>
                  </a:lnTo>
                  <a:lnTo>
                    <a:pt x="1594798" y="3584723"/>
                  </a:lnTo>
                  <a:lnTo>
                    <a:pt x="1637857" y="3566531"/>
                  </a:lnTo>
                  <a:lnTo>
                    <a:pt x="1677179" y="3542132"/>
                  </a:lnTo>
                  <a:lnTo>
                    <a:pt x="1712147" y="3512143"/>
                  </a:lnTo>
                  <a:lnTo>
                    <a:pt x="1742143" y="3477183"/>
                  </a:lnTo>
                  <a:lnTo>
                    <a:pt x="1766549" y="3437867"/>
                  </a:lnTo>
                  <a:lnTo>
                    <a:pt x="1784747" y="3394815"/>
                  </a:lnTo>
                  <a:lnTo>
                    <a:pt x="1796119" y="3348643"/>
                  </a:lnTo>
                  <a:lnTo>
                    <a:pt x="1800047" y="3299967"/>
                  </a:lnTo>
                  <a:lnTo>
                    <a:pt x="1800047" y="299974"/>
                  </a:lnTo>
                  <a:lnTo>
                    <a:pt x="1796119" y="251331"/>
                  </a:lnTo>
                  <a:lnTo>
                    <a:pt x="1784747" y="205183"/>
                  </a:lnTo>
                  <a:lnTo>
                    <a:pt x="1766549" y="162146"/>
                  </a:lnTo>
                  <a:lnTo>
                    <a:pt x="1742143" y="122840"/>
                  </a:lnTo>
                  <a:lnTo>
                    <a:pt x="1712147" y="87884"/>
                  </a:lnTo>
                  <a:lnTo>
                    <a:pt x="1677179" y="57895"/>
                  </a:lnTo>
                  <a:lnTo>
                    <a:pt x="1637857" y="33494"/>
                  </a:lnTo>
                  <a:lnTo>
                    <a:pt x="1594798" y="15298"/>
                  </a:lnTo>
                  <a:lnTo>
                    <a:pt x="1548622" y="3927"/>
                  </a:lnTo>
                  <a:lnTo>
                    <a:pt x="1499946" y="0"/>
                  </a:lnTo>
                  <a:lnTo>
                    <a:pt x="300012" y="0"/>
                  </a:lnTo>
                  <a:lnTo>
                    <a:pt x="251347" y="3927"/>
                  </a:lnTo>
                  <a:lnTo>
                    <a:pt x="205183" y="15298"/>
                  </a:lnTo>
                  <a:lnTo>
                    <a:pt x="162137" y="33494"/>
                  </a:lnTo>
                  <a:lnTo>
                    <a:pt x="122826" y="57895"/>
                  </a:lnTo>
                  <a:lnTo>
                    <a:pt x="87869" y="87884"/>
                  </a:lnTo>
                  <a:lnTo>
                    <a:pt x="57883" y="122840"/>
                  </a:lnTo>
                  <a:lnTo>
                    <a:pt x="33485" y="162146"/>
                  </a:lnTo>
                  <a:lnTo>
                    <a:pt x="15294" y="205183"/>
                  </a:lnTo>
                  <a:lnTo>
                    <a:pt x="3926" y="251331"/>
                  </a:lnTo>
                  <a:lnTo>
                    <a:pt x="0" y="299974"/>
                  </a:lnTo>
                  <a:close/>
                </a:path>
              </a:pathLst>
            </a:custGeom>
            <a:solidFill>
              <a:srgbClr val="FBD4B5"/>
            </a:solidFill>
          </p:spPr>
          <p:txBody>
            <a:bodyPr wrap="square" lIns="0" tIns="0" rIns="0" bIns="0" rtlCol="0">
              <a:noAutofit/>
            </a:bodyPr>
            <a:lstStyle/>
            <a:p>
              <a:endParaRPr/>
            </a:p>
          </p:txBody>
        </p:sp>
        <p:sp>
          <p:nvSpPr>
            <p:cNvPr id="12" name="object 10"/>
            <p:cNvSpPr/>
            <p:nvPr/>
          </p:nvSpPr>
          <p:spPr>
            <a:xfrm>
              <a:off x="899591" y="2027965"/>
              <a:ext cx="1800047" cy="3600018"/>
            </a:xfrm>
            <a:custGeom>
              <a:avLst/>
              <a:gdLst/>
              <a:ahLst/>
              <a:cxnLst/>
              <a:rect l="l" t="t" r="r" b="b"/>
              <a:pathLst>
                <a:path w="1800047" h="3600018">
                  <a:moveTo>
                    <a:pt x="0" y="299974"/>
                  </a:moveTo>
                  <a:lnTo>
                    <a:pt x="3926" y="251331"/>
                  </a:lnTo>
                  <a:lnTo>
                    <a:pt x="15294" y="205183"/>
                  </a:lnTo>
                  <a:lnTo>
                    <a:pt x="33485" y="162146"/>
                  </a:lnTo>
                  <a:lnTo>
                    <a:pt x="57883" y="122840"/>
                  </a:lnTo>
                  <a:lnTo>
                    <a:pt x="87869" y="87884"/>
                  </a:lnTo>
                  <a:lnTo>
                    <a:pt x="122826" y="57895"/>
                  </a:lnTo>
                  <a:lnTo>
                    <a:pt x="162137" y="33494"/>
                  </a:lnTo>
                  <a:lnTo>
                    <a:pt x="205183" y="15298"/>
                  </a:lnTo>
                  <a:lnTo>
                    <a:pt x="251347" y="3927"/>
                  </a:lnTo>
                  <a:lnTo>
                    <a:pt x="300012" y="0"/>
                  </a:lnTo>
                  <a:lnTo>
                    <a:pt x="1499946" y="0"/>
                  </a:lnTo>
                  <a:lnTo>
                    <a:pt x="1548622" y="3927"/>
                  </a:lnTo>
                  <a:lnTo>
                    <a:pt x="1594798" y="15298"/>
                  </a:lnTo>
                  <a:lnTo>
                    <a:pt x="1637857" y="33494"/>
                  </a:lnTo>
                  <a:lnTo>
                    <a:pt x="1677179" y="57895"/>
                  </a:lnTo>
                  <a:lnTo>
                    <a:pt x="1712147" y="87884"/>
                  </a:lnTo>
                  <a:lnTo>
                    <a:pt x="1742143" y="122840"/>
                  </a:lnTo>
                  <a:lnTo>
                    <a:pt x="1766549" y="162146"/>
                  </a:lnTo>
                  <a:lnTo>
                    <a:pt x="1784747" y="205183"/>
                  </a:lnTo>
                  <a:lnTo>
                    <a:pt x="1796119" y="251331"/>
                  </a:lnTo>
                  <a:lnTo>
                    <a:pt x="1800047" y="299974"/>
                  </a:lnTo>
                  <a:lnTo>
                    <a:pt x="1800047" y="3299967"/>
                  </a:lnTo>
                  <a:lnTo>
                    <a:pt x="1796119" y="3348643"/>
                  </a:lnTo>
                  <a:lnTo>
                    <a:pt x="1784747" y="3394815"/>
                  </a:lnTo>
                  <a:lnTo>
                    <a:pt x="1766549" y="3437867"/>
                  </a:lnTo>
                  <a:lnTo>
                    <a:pt x="1742143" y="3477183"/>
                  </a:lnTo>
                  <a:lnTo>
                    <a:pt x="1712147" y="3512143"/>
                  </a:lnTo>
                  <a:lnTo>
                    <a:pt x="1677179" y="3542132"/>
                  </a:lnTo>
                  <a:lnTo>
                    <a:pt x="1637857" y="3566531"/>
                  </a:lnTo>
                  <a:lnTo>
                    <a:pt x="1594798" y="3584723"/>
                  </a:lnTo>
                  <a:lnTo>
                    <a:pt x="1548622" y="3596091"/>
                  </a:lnTo>
                  <a:lnTo>
                    <a:pt x="1499946" y="3600018"/>
                  </a:lnTo>
                  <a:lnTo>
                    <a:pt x="300012" y="3600018"/>
                  </a:lnTo>
                  <a:lnTo>
                    <a:pt x="251347" y="3596091"/>
                  </a:lnTo>
                  <a:lnTo>
                    <a:pt x="205183" y="3584723"/>
                  </a:lnTo>
                  <a:lnTo>
                    <a:pt x="162137" y="3566531"/>
                  </a:lnTo>
                  <a:lnTo>
                    <a:pt x="122826" y="3542132"/>
                  </a:lnTo>
                  <a:lnTo>
                    <a:pt x="87869" y="3512143"/>
                  </a:lnTo>
                  <a:lnTo>
                    <a:pt x="57883" y="3477183"/>
                  </a:lnTo>
                  <a:lnTo>
                    <a:pt x="33485" y="3437867"/>
                  </a:lnTo>
                  <a:lnTo>
                    <a:pt x="15294" y="3394815"/>
                  </a:lnTo>
                  <a:lnTo>
                    <a:pt x="3926" y="3348643"/>
                  </a:lnTo>
                  <a:lnTo>
                    <a:pt x="0" y="3299967"/>
                  </a:lnTo>
                  <a:lnTo>
                    <a:pt x="0" y="299974"/>
                  </a:lnTo>
                  <a:close/>
                </a:path>
              </a:pathLst>
            </a:custGeom>
            <a:ln w="25400">
              <a:solidFill>
                <a:srgbClr val="385D89"/>
              </a:solidFill>
            </a:ln>
          </p:spPr>
          <p:txBody>
            <a:bodyPr wrap="square" lIns="0" tIns="0" rIns="0" bIns="0" rtlCol="0">
              <a:noAutofit/>
            </a:bodyPr>
            <a:lstStyle/>
            <a:p>
              <a:endParaRPr/>
            </a:p>
          </p:txBody>
        </p:sp>
        <p:sp>
          <p:nvSpPr>
            <p:cNvPr id="13" name="object 11"/>
            <p:cNvSpPr/>
            <p:nvPr/>
          </p:nvSpPr>
          <p:spPr>
            <a:xfrm>
              <a:off x="6516243" y="2027965"/>
              <a:ext cx="1799971" cy="3600018"/>
            </a:xfrm>
            <a:custGeom>
              <a:avLst/>
              <a:gdLst/>
              <a:ahLst/>
              <a:cxnLst/>
              <a:rect l="l" t="t" r="r" b="b"/>
              <a:pathLst>
                <a:path w="1799971" h="3600018">
                  <a:moveTo>
                    <a:pt x="0" y="299974"/>
                  </a:moveTo>
                  <a:lnTo>
                    <a:pt x="0" y="3299967"/>
                  </a:lnTo>
                  <a:lnTo>
                    <a:pt x="993" y="3324579"/>
                  </a:lnTo>
                  <a:lnTo>
                    <a:pt x="8714" y="3372080"/>
                  </a:lnTo>
                  <a:lnTo>
                    <a:pt x="23564" y="3416770"/>
                  </a:lnTo>
                  <a:lnTo>
                    <a:pt x="44927" y="3458031"/>
                  </a:lnTo>
                  <a:lnTo>
                    <a:pt x="72187" y="3495246"/>
                  </a:lnTo>
                  <a:lnTo>
                    <a:pt x="104728" y="3527798"/>
                  </a:lnTo>
                  <a:lnTo>
                    <a:pt x="141932" y="3555069"/>
                  </a:lnTo>
                  <a:lnTo>
                    <a:pt x="183183" y="3576441"/>
                  </a:lnTo>
                  <a:lnTo>
                    <a:pt x="227865" y="3591299"/>
                  </a:lnTo>
                  <a:lnTo>
                    <a:pt x="275362" y="3599023"/>
                  </a:lnTo>
                  <a:lnTo>
                    <a:pt x="299974" y="3600018"/>
                  </a:lnTo>
                  <a:lnTo>
                    <a:pt x="1499997" y="3600018"/>
                  </a:lnTo>
                  <a:lnTo>
                    <a:pt x="1548639" y="3596091"/>
                  </a:lnTo>
                  <a:lnTo>
                    <a:pt x="1594787" y="3584723"/>
                  </a:lnTo>
                  <a:lnTo>
                    <a:pt x="1637824" y="3566531"/>
                  </a:lnTo>
                  <a:lnTo>
                    <a:pt x="1677130" y="3542132"/>
                  </a:lnTo>
                  <a:lnTo>
                    <a:pt x="1712086" y="3512143"/>
                  </a:lnTo>
                  <a:lnTo>
                    <a:pt x="1742075" y="3477183"/>
                  </a:lnTo>
                  <a:lnTo>
                    <a:pt x="1766476" y="3437867"/>
                  </a:lnTo>
                  <a:lnTo>
                    <a:pt x="1784672" y="3394815"/>
                  </a:lnTo>
                  <a:lnTo>
                    <a:pt x="1796043" y="3348643"/>
                  </a:lnTo>
                  <a:lnTo>
                    <a:pt x="1799971" y="3299967"/>
                  </a:lnTo>
                  <a:lnTo>
                    <a:pt x="1799971" y="299974"/>
                  </a:lnTo>
                  <a:lnTo>
                    <a:pt x="1796043" y="251331"/>
                  </a:lnTo>
                  <a:lnTo>
                    <a:pt x="1784672" y="205183"/>
                  </a:lnTo>
                  <a:lnTo>
                    <a:pt x="1766476" y="162146"/>
                  </a:lnTo>
                  <a:lnTo>
                    <a:pt x="1742075" y="122840"/>
                  </a:lnTo>
                  <a:lnTo>
                    <a:pt x="1712086" y="87884"/>
                  </a:lnTo>
                  <a:lnTo>
                    <a:pt x="1677130" y="57895"/>
                  </a:lnTo>
                  <a:lnTo>
                    <a:pt x="1637824" y="33494"/>
                  </a:lnTo>
                  <a:lnTo>
                    <a:pt x="1594787" y="15298"/>
                  </a:lnTo>
                  <a:lnTo>
                    <a:pt x="1548639" y="3927"/>
                  </a:lnTo>
                  <a:lnTo>
                    <a:pt x="1499997" y="0"/>
                  </a:lnTo>
                  <a:lnTo>
                    <a:pt x="299974" y="0"/>
                  </a:lnTo>
                  <a:lnTo>
                    <a:pt x="251301" y="3927"/>
                  </a:lnTo>
                  <a:lnTo>
                    <a:pt x="205134" y="15298"/>
                  </a:lnTo>
                  <a:lnTo>
                    <a:pt x="162090" y="33494"/>
                  </a:lnTo>
                  <a:lnTo>
                    <a:pt x="122785" y="57895"/>
                  </a:lnTo>
                  <a:lnTo>
                    <a:pt x="87836" y="87884"/>
                  </a:lnTo>
                  <a:lnTo>
                    <a:pt x="57859" y="122840"/>
                  </a:lnTo>
                  <a:lnTo>
                    <a:pt x="33470" y="162146"/>
                  </a:lnTo>
                  <a:lnTo>
                    <a:pt x="15286" y="205183"/>
                  </a:lnTo>
                  <a:lnTo>
                    <a:pt x="3924" y="251331"/>
                  </a:lnTo>
                  <a:lnTo>
                    <a:pt x="0" y="299974"/>
                  </a:lnTo>
                  <a:close/>
                </a:path>
              </a:pathLst>
            </a:custGeom>
            <a:solidFill>
              <a:srgbClr val="FBD4B5"/>
            </a:solidFill>
          </p:spPr>
          <p:txBody>
            <a:bodyPr wrap="square" lIns="0" tIns="0" rIns="0" bIns="0" rtlCol="0">
              <a:noAutofit/>
            </a:bodyPr>
            <a:lstStyle/>
            <a:p>
              <a:endParaRPr/>
            </a:p>
          </p:txBody>
        </p:sp>
        <p:sp>
          <p:nvSpPr>
            <p:cNvPr id="14" name="object 12"/>
            <p:cNvSpPr/>
            <p:nvPr/>
          </p:nvSpPr>
          <p:spPr>
            <a:xfrm>
              <a:off x="6516243" y="2027965"/>
              <a:ext cx="1799971" cy="3600018"/>
            </a:xfrm>
            <a:custGeom>
              <a:avLst/>
              <a:gdLst/>
              <a:ahLst/>
              <a:cxnLst/>
              <a:rect l="l" t="t" r="r" b="b"/>
              <a:pathLst>
                <a:path w="1799971" h="3600018">
                  <a:moveTo>
                    <a:pt x="0" y="299974"/>
                  </a:moveTo>
                  <a:lnTo>
                    <a:pt x="3924" y="251331"/>
                  </a:lnTo>
                  <a:lnTo>
                    <a:pt x="15286" y="205183"/>
                  </a:lnTo>
                  <a:lnTo>
                    <a:pt x="33470" y="162146"/>
                  </a:lnTo>
                  <a:lnTo>
                    <a:pt x="57859" y="122840"/>
                  </a:lnTo>
                  <a:lnTo>
                    <a:pt x="87836" y="87884"/>
                  </a:lnTo>
                  <a:lnTo>
                    <a:pt x="122785" y="57895"/>
                  </a:lnTo>
                  <a:lnTo>
                    <a:pt x="162090" y="33494"/>
                  </a:lnTo>
                  <a:lnTo>
                    <a:pt x="205134" y="15298"/>
                  </a:lnTo>
                  <a:lnTo>
                    <a:pt x="251301" y="3927"/>
                  </a:lnTo>
                  <a:lnTo>
                    <a:pt x="299974" y="0"/>
                  </a:lnTo>
                  <a:lnTo>
                    <a:pt x="1499997" y="0"/>
                  </a:lnTo>
                  <a:lnTo>
                    <a:pt x="1548639" y="3927"/>
                  </a:lnTo>
                  <a:lnTo>
                    <a:pt x="1594787" y="15298"/>
                  </a:lnTo>
                  <a:lnTo>
                    <a:pt x="1637824" y="33494"/>
                  </a:lnTo>
                  <a:lnTo>
                    <a:pt x="1677130" y="57895"/>
                  </a:lnTo>
                  <a:lnTo>
                    <a:pt x="1712086" y="87884"/>
                  </a:lnTo>
                  <a:lnTo>
                    <a:pt x="1742075" y="122840"/>
                  </a:lnTo>
                  <a:lnTo>
                    <a:pt x="1766476" y="162146"/>
                  </a:lnTo>
                  <a:lnTo>
                    <a:pt x="1784672" y="205183"/>
                  </a:lnTo>
                  <a:lnTo>
                    <a:pt x="1796043" y="251331"/>
                  </a:lnTo>
                  <a:lnTo>
                    <a:pt x="1799971" y="299974"/>
                  </a:lnTo>
                  <a:lnTo>
                    <a:pt x="1799971" y="3299967"/>
                  </a:lnTo>
                  <a:lnTo>
                    <a:pt x="1796043" y="3348643"/>
                  </a:lnTo>
                  <a:lnTo>
                    <a:pt x="1784672" y="3394815"/>
                  </a:lnTo>
                  <a:lnTo>
                    <a:pt x="1766476" y="3437867"/>
                  </a:lnTo>
                  <a:lnTo>
                    <a:pt x="1742075" y="3477183"/>
                  </a:lnTo>
                  <a:lnTo>
                    <a:pt x="1712086" y="3512143"/>
                  </a:lnTo>
                  <a:lnTo>
                    <a:pt x="1677130" y="3542132"/>
                  </a:lnTo>
                  <a:lnTo>
                    <a:pt x="1637824" y="3566531"/>
                  </a:lnTo>
                  <a:lnTo>
                    <a:pt x="1594787" y="3584723"/>
                  </a:lnTo>
                  <a:lnTo>
                    <a:pt x="1548639" y="3596091"/>
                  </a:lnTo>
                  <a:lnTo>
                    <a:pt x="1499997" y="3600018"/>
                  </a:lnTo>
                  <a:lnTo>
                    <a:pt x="299974" y="3600018"/>
                  </a:lnTo>
                  <a:lnTo>
                    <a:pt x="251301" y="3596091"/>
                  </a:lnTo>
                  <a:lnTo>
                    <a:pt x="205134" y="3584723"/>
                  </a:lnTo>
                  <a:lnTo>
                    <a:pt x="162090" y="3566531"/>
                  </a:lnTo>
                  <a:lnTo>
                    <a:pt x="122785" y="3542132"/>
                  </a:lnTo>
                  <a:lnTo>
                    <a:pt x="87836" y="3512143"/>
                  </a:lnTo>
                  <a:lnTo>
                    <a:pt x="57859" y="3477183"/>
                  </a:lnTo>
                  <a:lnTo>
                    <a:pt x="33470" y="3437867"/>
                  </a:lnTo>
                  <a:lnTo>
                    <a:pt x="15286" y="3394815"/>
                  </a:lnTo>
                  <a:lnTo>
                    <a:pt x="3924" y="3348643"/>
                  </a:lnTo>
                  <a:lnTo>
                    <a:pt x="0" y="3299967"/>
                  </a:lnTo>
                  <a:lnTo>
                    <a:pt x="0" y="299974"/>
                  </a:lnTo>
                  <a:close/>
                </a:path>
              </a:pathLst>
            </a:custGeom>
            <a:ln w="25400">
              <a:solidFill>
                <a:srgbClr val="385D89"/>
              </a:solidFill>
            </a:ln>
          </p:spPr>
          <p:txBody>
            <a:bodyPr wrap="square" lIns="0" tIns="0" rIns="0" bIns="0" rtlCol="0">
              <a:noAutofit/>
            </a:bodyPr>
            <a:lstStyle/>
            <a:p>
              <a:endParaRPr/>
            </a:p>
          </p:txBody>
        </p:sp>
        <p:sp>
          <p:nvSpPr>
            <p:cNvPr id="15" name="object 13"/>
            <p:cNvSpPr/>
            <p:nvPr/>
          </p:nvSpPr>
          <p:spPr>
            <a:xfrm>
              <a:off x="3203829" y="2027965"/>
              <a:ext cx="3060065" cy="719963"/>
            </a:xfrm>
            <a:custGeom>
              <a:avLst/>
              <a:gdLst/>
              <a:ahLst/>
              <a:cxnLst/>
              <a:rect l="l" t="t" r="r" b="b"/>
              <a:pathLst>
                <a:path w="3060065" h="719963">
                  <a:moveTo>
                    <a:pt x="2700020" y="540003"/>
                  </a:moveTo>
                  <a:lnTo>
                    <a:pt x="2700020" y="719963"/>
                  </a:lnTo>
                  <a:lnTo>
                    <a:pt x="3060065" y="360044"/>
                  </a:lnTo>
                  <a:lnTo>
                    <a:pt x="2700020" y="0"/>
                  </a:lnTo>
                  <a:lnTo>
                    <a:pt x="2700020" y="179958"/>
                  </a:lnTo>
                  <a:lnTo>
                    <a:pt x="0" y="179958"/>
                  </a:lnTo>
                  <a:lnTo>
                    <a:pt x="0" y="540003"/>
                  </a:lnTo>
                  <a:lnTo>
                    <a:pt x="2700020" y="540003"/>
                  </a:lnTo>
                  <a:close/>
                </a:path>
              </a:pathLst>
            </a:custGeom>
            <a:solidFill>
              <a:srgbClr val="D6E3BC"/>
            </a:solidFill>
          </p:spPr>
          <p:txBody>
            <a:bodyPr wrap="square" lIns="0" tIns="0" rIns="0" bIns="0" rtlCol="0">
              <a:noAutofit/>
            </a:bodyPr>
            <a:lstStyle/>
            <a:p>
              <a:endParaRPr/>
            </a:p>
          </p:txBody>
        </p:sp>
        <p:sp>
          <p:nvSpPr>
            <p:cNvPr id="16" name="object 14"/>
            <p:cNvSpPr/>
            <p:nvPr/>
          </p:nvSpPr>
          <p:spPr>
            <a:xfrm>
              <a:off x="3203829" y="2027965"/>
              <a:ext cx="3060065" cy="719963"/>
            </a:xfrm>
            <a:custGeom>
              <a:avLst/>
              <a:gdLst/>
              <a:ahLst/>
              <a:cxnLst/>
              <a:rect l="l" t="t" r="r" b="b"/>
              <a:pathLst>
                <a:path w="3060065" h="719963">
                  <a:moveTo>
                    <a:pt x="0" y="179958"/>
                  </a:moveTo>
                  <a:lnTo>
                    <a:pt x="2700020" y="179958"/>
                  </a:lnTo>
                  <a:lnTo>
                    <a:pt x="2700020" y="0"/>
                  </a:lnTo>
                  <a:lnTo>
                    <a:pt x="3060065" y="360044"/>
                  </a:lnTo>
                  <a:lnTo>
                    <a:pt x="2700020" y="719963"/>
                  </a:lnTo>
                  <a:lnTo>
                    <a:pt x="2700020" y="540003"/>
                  </a:lnTo>
                  <a:lnTo>
                    <a:pt x="0" y="540003"/>
                  </a:lnTo>
                  <a:lnTo>
                    <a:pt x="0" y="179958"/>
                  </a:lnTo>
                  <a:close/>
                </a:path>
              </a:pathLst>
            </a:custGeom>
            <a:ln w="25400">
              <a:solidFill>
                <a:srgbClr val="385D89"/>
              </a:solidFill>
            </a:ln>
          </p:spPr>
          <p:txBody>
            <a:bodyPr wrap="square" lIns="0" tIns="0" rIns="0" bIns="0" rtlCol="0">
              <a:noAutofit/>
            </a:bodyPr>
            <a:lstStyle/>
            <a:p>
              <a:endParaRPr/>
            </a:p>
          </p:txBody>
        </p:sp>
        <p:sp>
          <p:nvSpPr>
            <p:cNvPr id="17" name="object 15"/>
            <p:cNvSpPr/>
            <p:nvPr/>
          </p:nvSpPr>
          <p:spPr>
            <a:xfrm>
              <a:off x="3131820" y="2892072"/>
              <a:ext cx="3060065" cy="576072"/>
            </a:xfrm>
            <a:custGeom>
              <a:avLst/>
              <a:gdLst/>
              <a:ahLst/>
              <a:cxnLst/>
              <a:rect l="l" t="t" r="r" b="b"/>
              <a:pathLst>
                <a:path w="3060065" h="576072">
                  <a:moveTo>
                    <a:pt x="0" y="0"/>
                  </a:moveTo>
                  <a:lnTo>
                    <a:pt x="0" y="576072"/>
                  </a:lnTo>
                  <a:lnTo>
                    <a:pt x="2772029" y="576072"/>
                  </a:lnTo>
                  <a:lnTo>
                    <a:pt x="3060065" y="288036"/>
                  </a:lnTo>
                  <a:lnTo>
                    <a:pt x="2772029" y="0"/>
                  </a:lnTo>
                  <a:lnTo>
                    <a:pt x="0" y="0"/>
                  </a:lnTo>
                  <a:close/>
                </a:path>
              </a:pathLst>
            </a:custGeom>
            <a:solidFill>
              <a:srgbClr val="DCE6F1"/>
            </a:solidFill>
          </p:spPr>
          <p:txBody>
            <a:bodyPr wrap="square" lIns="0" tIns="0" rIns="0" bIns="0" rtlCol="0">
              <a:noAutofit/>
            </a:bodyPr>
            <a:lstStyle/>
            <a:p>
              <a:endParaRPr/>
            </a:p>
          </p:txBody>
        </p:sp>
        <p:sp>
          <p:nvSpPr>
            <p:cNvPr id="18" name="object 16"/>
            <p:cNvSpPr/>
            <p:nvPr/>
          </p:nvSpPr>
          <p:spPr>
            <a:xfrm>
              <a:off x="3131820" y="2892072"/>
              <a:ext cx="3060065" cy="576072"/>
            </a:xfrm>
            <a:custGeom>
              <a:avLst/>
              <a:gdLst/>
              <a:ahLst/>
              <a:cxnLst/>
              <a:rect l="l" t="t" r="r" b="b"/>
              <a:pathLst>
                <a:path w="3060065" h="576072">
                  <a:moveTo>
                    <a:pt x="0" y="0"/>
                  </a:moveTo>
                  <a:lnTo>
                    <a:pt x="2772029" y="0"/>
                  </a:lnTo>
                  <a:lnTo>
                    <a:pt x="3060065" y="288036"/>
                  </a:lnTo>
                  <a:lnTo>
                    <a:pt x="2772029" y="576072"/>
                  </a:lnTo>
                  <a:lnTo>
                    <a:pt x="0" y="576072"/>
                  </a:lnTo>
                  <a:lnTo>
                    <a:pt x="0" y="0"/>
                  </a:lnTo>
                  <a:close/>
                </a:path>
              </a:pathLst>
            </a:custGeom>
            <a:ln w="25400">
              <a:solidFill>
                <a:srgbClr val="385D89"/>
              </a:solidFill>
            </a:ln>
          </p:spPr>
          <p:txBody>
            <a:bodyPr wrap="square" lIns="0" tIns="0" rIns="0" bIns="0" rtlCol="0">
              <a:noAutofit/>
            </a:bodyPr>
            <a:lstStyle/>
            <a:p>
              <a:endParaRPr/>
            </a:p>
          </p:txBody>
        </p:sp>
        <p:sp>
          <p:nvSpPr>
            <p:cNvPr id="19" name="object 17"/>
            <p:cNvSpPr/>
            <p:nvPr/>
          </p:nvSpPr>
          <p:spPr>
            <a:xfrm>
              <a:off x="3131820" y="3756181"/>
              <a:ext cx="3060065" cy="575944"/>
            </a:xfrm>
            <a:custGeom>
              <a:avLst/>
              <a:gdLst/>
              <a:ahLst/>
              <a:cxnLst/>
              <a:rect l="l" t="t" r="r" b="b"/>
              <a:pathLst>
                <a:path w="3060065" h="575944">
                  <a:moveTo>
                    <a:pt x="0" y="0"/>
                  </a:moveTo>
                  <a:lnTo>
                    <a:pt x="0" y="575944"/>
                  </a:lnTo>
                  <a:lnTo>
                    <a:pt x="2772029" y="575944"/>
                  </a:lnTo>
                  <a:lnTo>
                    <a:pt x="3060065" y="288036"/>
                  </a:lnTo>
                  <a:lnTo>
                    <a:pt x="2772029" y="0"/>
                  </a:lnTo>
                  <a:lnTo>
                    <a:pt x="0" y="0"/>
                  </a:lnTo>
                  <a:close/>
                </a:path>
              </a:pathLst>
            </a:custGeom>
            <a:solidFill>
              <a:srgbClr val="DCE6F1"/>
            </a:solidFill>
          </p:spPr>
          <p:txBody>
            <a:bodyPr wrap="square" lIns="0" tIns="0" rIns="0" bIns="0" rtlCol="0">
              <a:noAutofit/>
            </a:bodyPr>
            <a:lstStyle/>
            <a:p>
              <a:endParaRPr/>
            </a:p>
          </p:txBody>
        </p:sp>
        <p:sp>
          <p:nvSpPr>
            <p:cNvPr id="20" name="object 18"/>
            <p:cNvSpPr/>
            <p:nvPr/>
          </p:nvSpPr>
          <p:spPr>
            <a:xfrm>
              <a:off x="3131820" y="3756181"/>
              <a:ext cx="3060065" cy="575944"/>
            </a:xfrm>
            <a:custGeom>
              <a:avLst/>
              <a:gdLst/>
              <a:ahLst/>
              <a:cxnLst/>
              <a:rect l="l" t="t" r="r" b="b"/>
              <a:pathLst>
                <a:path w="3060065" h="575944">
                  <a:moveTo>
                    <a:pt x="0" y="0"/>
                  </a:moveTo>
                  <a:lnTo>
                    <a:pt x="2772029" y="0"/>
                  </a:lnTo>
                  <a:lnTo>
                    <a:pt x="3060065" y="288036"/>
                  </a:lnTo>
                  <a:lnTo>
                    <a:pt x="2772029" y="575944"/>
                  </a:lnTo>
                  <a:lnTo>
                    <a:pt x="0" y="575944"/>
                  </a:lnTo>
                  <a:lnTo>
                    <a:pt x="0" y="0"/>
                  </a:lnTo>
                  <a:close/>
                </a:path>
              </a:pathLst>
            </a:custGeom>
            <a:ln w="25400">
              <a:solidFill>
                <a:srgbClr val="385D89"/>
              </a:solidFill>
            </a:ln>
          </p:spPr>
          <p:txBody>
            <a:bodyPr wrap="square" lIns="0" tIns="0" rIns="0" bIns="0" rtlCol="0">
              <a:noAutofit/>
            </a:bodyPr>
            <a:lstStyle/>
            <a:p>
              <a:endParaRPr/>
            </a:p>
          </p:txBody>
        </p:sp>
        <p:sp>
          <p:nvSpPr>
            <p:cNvPr id="21" name="object 19"/>
            <p:cNvSpPr/>
            <p:nvPr/>
          </p:nvSpPr>
          <p:spPr>
            <a:xfrm>
              <a:off x="3131820" y="4692298"/>
              <a:ext cx="3060065" cy="575944"/>
            </a:xfrm>
            <a:custGeom>
              <a:avLst/>
              <a:gdLst/>
              <a:ahLst/>
              <a:cxnLst/>
              <a:rect l="l" t="t" r="r" b="b"/>
              <a:pathLst>
                <a:path w="3060065" h="575945">
                  <a:moveTo>
                    <a:pt x="0" y="0"/>
                  </a:moveTo>
                  <a:lnTo>
                    <a:pt x="0" y="575945"/>
                  </a:lnTo>
                  <a:lnTo>
                    <a:pt x="2772029" y="575945"/>
                  </a:lnTo>
                  <a:lnTo>
                    <a:pt x="3060065" y="288036"/>
                  </a:lnTo>
                  <a:lnTo>
                    <a:pt x="2772029" y="0"/>
                  </a:lnTo>
                  <a:lnTo>
                    <a:pt x="0" y="0"/>
                  </a:lnTo>
                  <a:close/>
                </a:path>
              </a:pathLst>
            </a:custGeom>
            <a:solidFill>
              <a:srgbClr val="DCE6F1"/>
            </a:solidFill>
          </p:spPr>
          <p:txBody>
            <a:bodyPr wrap="square" lIns="0" tIns="0" rIns="0" bIns="0" rtlCol="0">
              <a:noAutofit/>
            </a:bodyPr>
            <a:lstStyle/>
            <a:p>
              <a:endParaRPr/>
            </a:p>
          </p:txBody>
        </p:sp>
        <p:sp>
          <p:nvSpPr>
            <p:cNvPr id="22" name="object 20"/>
            <p:cNvSpPr/>
            <p:nvPr/>
          </p:nvSpPr>
          <p:spPr>
            <a:xfrm>
              <a:off x="3131820" y="4692298"/>
              <a:ext cx="3060065" cy="575944"/>
            </a:xfrm>
            <a:custGeom>
              <a:avLst/>
              <a:gdLst/>
              <a:ahLst/>
              <a:cxnLst/>
              <a:rect l="l" t="t" r="r" b="b"/>
              <a:pathLst>
                <a:path w="3060065" h="575945">
                  <a:moveTo>
                    <a:pt x="0" y="0"/>
                  </a:moveTo>
                  <a:lnTo>
                    <a:pt x="2772029" y="0"/>
                  </a:lnTo>
                  <a:lnTo>
                    <a:pt x="3060065" y="288036"/>
                  </a:lnTo>
                  <a:lnTo>
                    <a:pt x="2772029" y="575945"/>
                  </a:lnTo>
                  <a:lnTo>
                    <a:pt x="0" y="575945"/>
                  </a:lnTo>
                  <a:lnTo>
                    <a:pt x="0" y="0"/>
                  </a:lnTo>
                  <a:close/>
                </a:path>
              </a:pathLst>
            </a:custGeom>
            <a:ln w="25400">
              <a:solidFill>
                <a:srgbClr val="385D89"/>
              </a:solidFill>
            </a:ln>
          </p:spPr>
          <p:txBody>
            <a:bodyPr wrap="square" lIns="0" tIns="0" rIns="0" bIns="0" rtlCol="0">
              <a:noAutofit/>
            </a:bodyPr>
            <a:lstStyle/>
            <a:p>
              <a:endParaRPr/>
            </a:p>
          </p:txBody>
        </p:sp>
        <p:sp>
          <p:nvSpPr>
            <p:cNvPr id="23" name="object 7"/>
            <p:cNvSpPr txBox="1"/>
            <p:nvPr/>
          </p:nvSpPr>
          <p:spPr>
            <a:xfrm>
              <a:off x="1290955" y="3299108"/>
              <a:ext cx="1055637" cy="279907"/>
            </a:xfrm>
            <a:prstGeom prst="rect">
              <a:avLst/>
            </a:prstGeom>
          </p:spPr>
          <p:txBody>
            <a:bodyPr wrap="square" lIns="0" tIns="0" rIns="0" bIns="0" rtlCol="0">
              <a:noAutofit/>
            </a:bodyPr>
            <a:lstStyle/>
            <a:p>
              <a:pPr marL="12700">
                <a:lnSpc>
                  <a:spcPts val="2140"/>
                </a:lnSpc>
                <a:spcBef>
                  <a:spcPts val="107"/>
                </a:spcBef>
              </a:pPr>
              <a:r>
                <a:rPr sz="3000" b="1" spc="0" baseline="2730" dirty="0" smtClean="0">
                  <a:solidFill>
                    <a:srgbClr val="001F5F"/>
                  </a:solidFill>
                  <a:latin typeface="Calibri"/>
                  <a:cs typeface="Calibri"/>
                </a:rPr>
                <a:t>PR</a:t>
              </a:r>
              <a:r>
                <a:rPr sz="3000" b="1" spc="4" baseline="2730" dirty="0" smtClean="0">
                  <a:solidFill>
                    <a:srgbClr val="001F5F"/>
                  </a:solidFill>
                  <a:latin typeface="Calibri"/>
                  <a:cs typeface="Calibri"/>
                </a:rPr>
                <a:t>I</a:t>
              </a:r>
              <a:r>
                <a:rPr sz="3000" b="1" spc="0" baseline="2730" dirty="0" smtClean="0">
                  <a:solidFill>
                    <a:srgbClr val="001F5F"/>
                  </a:solidFill>
                  <a:latin typeface="Calibri"/>
                  <a:cs typeface="Calibri"/>
                </a:rPr>
                <a:t>ORI</a:t>
              </a:r>
              <a:r>
                <a:rPr sz="3000" b="1" spc="-144" baseline="2730" dirty="0" smtClean="0">
                  <a:solidFill>
                    <a:srgbClr val="001F5F"/>
                  </a:solidFill>
                  <a:latin typeface="Calibri"/>
                  <a:cs typeface="Calibri"/>
                </a:rPr>
                <a:t>T</a:t>
              </a:r>
              <a:r>
                <a:rPr sz="3000" b="1" spc="0" baseline="2730" dirty="0" smtClean="0">
                  <a:solidFill>
                    <a:srgbClr val="001F5F"/>
                  </a:solidFill>
                  <a:latin typeface="Calibri"/>
                  <a:cs typeface="Calibri"/>
                </a:rPr>
                <a:t>À</a:t>
              </a:r>
              <a:endParaRPr sz="2000">
                <a:latin typeface="Calibri"/>
                <a:cs typeface="Calibri"/>
              </a:endParaRPr>
            </a:p>
          </p:txBody>
        </p:sp>
        <p:sp>
          <p:nvSpPr>
            <p:cNvPr id="24" name="object 6"/>
            <p:cNvSpPr txBox="1"/>
            <p:nvPr/>
          </p:nvSpPr>
          <p:spPr>
            <a:xfrm>
              <a:off x="6769989" y="3405788"/>
              <a:ext cx="1331514" cy="279907"/>
            </a:xfrm>
            <a:prstGeom prst="rect">
              <a:avLst/>
            </a:prstGeom>
          </p:spPr>
          <p:txBody>
            <a:bodyPr wrap="square" lIns="0" tIns="0" rIns="0" bIns="0" rtlCol="0">
              <a:noAutofit/>
            </a:bodyPr>
            <a:lstStyle/>
            <a:p>
              <a:pPr marL="12700">
                <a:lnSpc>
                  <a:spcPts val="2140"/>
                </a:lnSpc>
                <a:spcBef>
                  <a:spcPts val="107"/>
                </a:spcBef>
              </a:pPr>
              <a:r>
                <a:rPr sz="3000" b="1" spc="0" baseline="2730" dirty="0" smtClean="0">
                  <a:solidFill>
                    <a:srgbClr val="001F5F"/>
                  </a:solidFill>
                  <a:latin typeface="Calibri"/>
                  <a:cs typeface="Calibri"/>
                </a:rPr>
                <a:t>TR</a:t>
              </a:r>
              <a:r>
                <a:rPr sz="3000" b="1" spc="-19" baseline="2730" dirty="0" smtClean="0">
                  <a:solidFill>
                    <a:srgbClr val="001F5F"/>
                  </a:solidFill>
                  <a:latin typeface="Calibri"/>
                  <a:cs typeface="Calibri"/>
                </a:rPr>
                <a:t>A</a:t>
              </a:r>
              <a:r>
                <a:rPr sz="3000" b="1" spc="0" baseline="2730" dirty="0" smtClean="0">
                  <a:solidFill>
                    <a:srgbClr val="001F5F"/>
                  </a:solidFill>
                  <a:latin typeface="Calibri"/>
                  <a:cs typeface="Calibri"/>
                </a:rPr>
                <a:t>G</a:t>
              </a:r>
              <a:r>
                <a:rPr sz="3000" b="1" spc="-54" baseline="2730" dirty="0" smtClean="0">
                  <a:solidFill>
                    <a:srgbClr val="001F5F"/>
                  </a:solidFill>
                  <a:latin typeface="Calibri"/>
                  <a:cs typeface="Calibri"/>
                </a:rPr>
                <a:t>U</a:t>
              </a:r>
              <a:r>
                <a:rPr sz="3000" b="1" spc="0" baseline="2730" dirty="0" smtClean="0">
                  <a:solidFill>
                    <a:srgbClr val="001F5F"/>
                  </a:solidFill>
                  <a:latin typeface="Calibri"/>
                  <a:cs typeface="Calibri"/>
                </a:rPr>
                <a:t>ARDI</a:t>
              </a:r>
              <a:endParaRPr sz="2000">
                <a:latin typeface="Calibri"/>
                <a:cs typeface="Calibri"/>
              </a:endParaRPr>
            </a:p>
          </p:txBody>
        </p:sp>
        <p:sp>
          <p:nvSpPr>
            <p:cNvPr id="25" name="object 5"/>
            <p:cNvSpPr txBox="1"/>
            <p:nvPr/>
          </p:nvSpPr>
          <p:spPr>
            <a:xfrm>
              <a:off x="6916293" y="4015388"/>
              <a:ext cx="1038983" cy="279907"/>
            </a:xfrm>
            <a:prstGeom prst="rect">
              <a:avLst/>
            </a:prstGeom>
          </p:spPr>
          <p:txBody>
            <a:bodyPr wrap="square" lIns="0" tIns="0" rIns="0" bIns="0" rtlCol="0">
              <a:noAutofit/>
            </a:bodyPr>
            <a:lstStyle/>
            <a:p>
              <a:pPr marL="12700">
                <a:lnSpc>
                  <a:spcPts val="2140"/>
                </a:lnSpc>
                <a:spcBef>
                  <a:spcPts val="107"/>
                </a:spcBef>
              </a:pPr>
              <a:r>
                <a:rPr sz="3000" b="1" spc="0" baseline="2730" dirty="0" smtClean="0">
                  <a:solidFill>
                    <a:srgbClr val="C00000"/>
                  </a:solidFill>
                  <a:latin typeface="Calibri"/>
                  <a:cs typeface="Calibri"/>
                </a:rPr>
                <a:t>PERIODO</a:t>
              </a:r>
              <a:endParaRPr sz="2000">
                <a:latin typeface="Calibri"/>
                <a:cs typeface="Calibri"/>
              </a:endParaRPr>
            </a:p>
          </p:txBody>
        </p:sp>
        <p:sp>
          <p:nvSpPr>
            <p:cNvPr id="26" name="object 4"/>
            <p:cNvSpPr txBox="1"/>
            <p:nvPr/>
          </p:nvSpPr>
          <p:spPr>
            <a:xfrm>
              <a:off x="1278763" y="4147620"/>
              <a:ext cx="1074728" cy="254304"/>
            </a:xfrm>
            <a:prstGeom prst="rect">
              <a:avLst/>
            </a:prstGeom>
          </p:spPr>
          <p:txBody>
            <a:bodyPr wrap="square" lIns="0" tIns="0" rIns="0" bIns="0" rtlCol="0">
              <a:noAutofit/>
            </a:bodyPr>
            <a:lstStyle/>
            <a:p>
              <a:pPr marL="12700">
                <a:lnSpc>
                  <a:spcPts val="1935"/>
                </a:lnSpc>
                <a:spcBef>
                  <a:spcPts val="96"/>
                </a:spcBef>
              </a:pPr>
              <a:r>
                <a:rPr sz="2700" b="1" spc="-25" baseline="3034" dirty="0" smtClean="0">
                  <a:solidFill>
                    <a:srgbClr val="006600"/>
                  </a:solidFill>
                  <a:latin typeface="Calibri"/>
                  <a:cs typeface="Calibri"/>
                </a:rPr>
                <a:t>A</a:t>
              </a:r>
              <a:r>
                <a:rPr sz="2700" b="1" spc="0" baseline="3034" dirty="0" smtClean="0">
                  <a:solidFill>
                    <a:srgbClr val="006600"/>
                  </a:solidFill>
                  <a:latin typeface="Calibri"/>
                  <a:cs typeface="Calibri"/>
                </a:rPr>
                <a:t>GLI </a:t>
              </a:r>
              <a:r>
                <a:rPr sz="2700" b="1" spc="-19" baseline="3034" dirty="0" smtClean="0">
                  <a:solidFill>
                    <a:srgbClr val="006600"/>
                  </a:solidFill>
                  <a:latin typeface="Calibri"/>
                  <a:cs typeface="Calibri"/>
                </a:rPr>
                <a:t>E</a:t>
              </a:r>
              <a:r>
                <a:rPr sz="2700" b="1" spc="0" baseline="3034" dirty="0" smtClean="0">
                  <a:solidFill>
                    <a:srgbClr val="006600"/>
                  </a:solidFill>
                  <a:latin typeface="Calibri"/>
                  <a:cs typeface="Calibri"/>
                </a:rPr>
                <a:t>SI</a:t>
              </a:r>
              <a:r>
                <a:rPr sz="2700" b="1" spc="-4" baseline="3034" dirty="0" smtClean="0">
                  <a:solidFill>
                    <a:srgbClr val="006600"/>
                  </a:solidFill>
                  <a:latin typeface="Calibri"/>
                  <a:cs typeface="Calibri"/>
                </a:rPr>
                <a:t>T</a:t>
              </a:r>
              <a:r>
                <a:rPr sz="2700" b="1" spc="0" baseline="3034" dirty="0" smtClean="0">
                  <a:solidFill>
                    <a:srgbClr val="006600"/>
                  </a:solidFill>
                  <a:latin typeface="Calibri"/>
                  <a:cs typeface="Calibri"/>
                </a:rPr>
                <a:t>I)</a:t>
              </a:r>
              <a:endParaRPr sz="1800">
                <a:latin typeface="Calibri"/>
                <a:cs typeface="Calibri"/>
              </a:endParaRPr>
            </a:p>
          </p:txBody>
        </p:sp>
        <p:sp>
          <p:nvSpPr>
            <p:cNvPr id="27" name="object 3"/>
            <p:cNvSpPr txBox="1"/>
            <p:nvPr/>
          </p:nvSpPr>
          <p:spPr>
            <a:xfrm>
              <a:off x="457200" y="1394730"/>
              <a:ext cx="8329642" cy="4554550"/>
            </a:xfrm>
            <a:prstGeom prst="rect">
              <a:avLst/>
            </a:prstGeom>
            <a:noFill/>
          </p:spPr>
          <p:txBody>
            <a:bodyPr wrap="square" lIns="0" tIns="0" rIns="0" bIns="0" rtlCol="0">
              <a:noAutofit/>
            </a:bodyPr>
            <a:lstStyle/>
            <a:p>
              <a:pPr>
                <a:lnSpc>
                  <a:spcPts val="1000"/>
                </a:lnSpc>
              </a:pPr>
              <a:endParaRPr sz="1000" dirty="0"/>
            </a:p>
            <a:p>
              <a:pPr marL="3282047" marR="3136368" algn="ctr">
                <a:lnSpc>
                  <a:spcPct val="101725"/>
                </a:lnSpc>
                <a:spcBef>
                  <a:spcPts val="5487"/>
                </a:spcBef>
              </a:pPr>
              <a:r>
                <a:rPr sz="1800" b="1" spc="0" dirty="0" smtClean="0">
                  <a:solidFill>
                    <a:srgbClr val="006600"/>
                  </a:solidFill>
                  <a:latin typeface="Calibri"/>
                  <a:cs typeface="Calibri"/>
                </a:rPr>
                <a:t>PIANO T</a:t>
              </a:r>
              <a:r>
                <a:rPr sz="1800" b="1" spc="-4" dirty="0" smtClean="0">
                  <a:solidFill>
                    <a:srgbClr val="006600"/>
                  </a:solidFill>
                  <a:latin typeface="Calibri"/>
                  <a:cs typeface="Calibri"/>
                </a:rPr>
                <a:t>R</a:t>
              </a:r>
              <a:r>
                <a:rPr sz="1800" b="1" spc="0" dirty="0" smtClean="0">
                  <a:solidFill>
                    <a:srgbClr val="006600"/>
                  </a:solidFill>
                  <a:latin typeface="Calibri"/>
                  <a:cs typeface="Calibri"/>
                </a:rPr>
                <a:t>IENNALE</a:t>
              </a:r>
              <a:endParaRPr sz="1800" dirty="0">
                <a:latin typeface="Calibri"/>
                <a:cs typeface="Calibri"/>
              </a:endParaRPr>
            </a:p>
            <a:p>
              <a:pPr marL="2983572" marR="2947991" algn="ctr">
                <a:lnSpc>
                  <a:spcPct val="101725"/>
                </a:lnSpc>
                <a:spcBef>
                  <a:spcPts val="3921"/>
                </a:spcBef>
              </a:pPr>
              <a:r>
                <a:rPr sz="2000" b="1" spc="0" dirty="0" smtClean="0">
                  <a:solidFill>
                    <a:srgbClr val="5F497A"/>
                  </a:solidFill>
                  <a:latin typeface="Calibri"/>
                  <a:cs typeface="Calibri"/>
                </a:rPr>
                <a:t>Obi</a:t>
              </a:r>
              <a:r>
                <a:rPr sz="2000" b="1" spc="-9" dirty="0" smtClean="0">
                  <a:solidFill>
                    <a:srgbClr val="5F497A"/>
                  </a:solidFill>
                  <a:latin typeface="Calibri"/>
                  <a:cs typeface="Calibri"/>
                </a:rPr>
                <a:t>e</a:t>
              </a:r>
              <a:r>
                <a:rPr sz="2000" b="1" spc="-25" dirty="0" smtClean="0">
                  <a:solidFill>
                    <a:srgbClr val="5F497A"/>
                  </a:solidFill>
                  <a:latin typeface="Calibri"/>
                  <a:cs typeface="Calibri"/>
                </a:rPr>
                <a:t>t</a:t>
              </a:r>
              <a:r>
                <a:rPr sz="2000" b="1" spc="0" dirty="0" smtClean="0">
                  <a:solidFill>
                    <a:srgbClr val="5F497A"/>
                  </a:solidFill>
                  <a:latin typeface="Calibri"/>
                  <a:cs typeface="Calibri"/>
                </a:rPr>
                <a:t>ti</a:t>
              </a:r>
              <a:r>
                <a:rPr sz="2000" b="1" spc="-25" dirty="0" smtClean="0">
                  <a:solidFill>
                    <a:srgbClr val="5F497A"/>
                  </a:solidFill>
                  <a:latin typeface="Calibri"/>
                  <a:cs typeface="Calibri"/>
                </a:rPr>
                <a:t>v</a:t>
              </a:r>
              <a:r>
                <a:rPr sz="2000" b="1" spc="0" dirty="0" smtClean="0">
                  <a:solidFill>
                    <a:srgbClr val="5F497A"/>
                  </a:solidFill>
                  <a:latin typeface="Calibri"/>
                  <a:cs typeface="Calibri"/>
                </a:rPr>
                <a:t>o</a:t>
              </a:r>
              <a:r>
                <a:rPr sz="2000" b="1" spc="-29" dirty="0" smtClean="0">
                  <a:solidFill>
                    <a:srgbClr val="5F497A"/>
                  </a:solidFill>
                  <a:latin typeface="Calibri"/>
                  <a:cs typeface="Calibri"/>
                </a:rPr>
                <a:t> </a:t>
              </a:r>
              <a:r>
                <a:rPr sz="2000" b="1" spc="0" smtClean="0">
                  <a:solidFill>
                    <a:srgbClr val="5F497A"/>
                  </a:solidFill>
                  <a:latin typeface="Calibri"/>
                  <a:cs typeface="Calibri"/>
                </a:rPr>
                <a:t>di p</a:t>
              </a:r>
              <a:r>
                <a:rPr sz="2000" b="1" spc="-25" smtClean="0">
                  <a:solidFill>
                    <a:srgbClr val="5F497A"/>
                  </a:solidFill>
                  <a:latin typeface="Calibri"/>
                  <a:cs typeface="Calibri"/>
                </a:rPr>
                <a:t>r</a:t>
              </a:r>
              <a:r>
                <a:rPr sz="2000" b="1" spc="0" smtClean="0">
                  <a:solidFill>
                    <a:srgbClr val="5F497A"/>
                  </a:solidFill>
                  <a:latin typeface="Calibri"/>
                  <a:cs typeface="Calibri"/>
                </a:rPr>
                <a:t>oce</a:t>
              </a:r>
              <a:r>
                <a:rPr sz="2000" b="1" spc="4" smtClean="0">
                  <a:solidFill>
                    <a:srgbClr val="5F497A"/>
                  </a:solidFill>
                  <a:latin typeface="Calibri"/>
                  <a:cs typeface="Calibri"/>
                </a:rPr>
                <a:t>s</a:t>
              </a:r>
              <a:r>
                <a:rPr sz="2000" b="1" spc="0" smtClean="0">
                  <a:solidFill>
                    <a:srgbClr val="5F497A"/>
                  </a:solidFill>
                  <a:latin typeface="Calibri"/>
                  <a:cs typeface="Calibri"/>
                </a:rPr>
                <a:t>so</a:t>
              </a:r>
              <a:endParaRPr sz="2000" dirty="0">
                <a:latin typeface="Calibri"/>
                <a:cs typeface="Calibri"/>
              </a:endParaRPr>
            </a:p>
            <a:p>
              <a:pPr marL="643737">
                <a:lnSpc>
                  <a:spcPts val="4141"/>
                </a:lnSpc>
                <a:spcBef>
                  <a:spcPts val="2665"/>
                </a:spcBef>
              </a:pPr>
              <a:r>
                <a:rPr sz="2700" b="1" spc="0" baseline="18204" dirty="0" smtClean="0">
                  <a:solidFill>
                    <a:srgbClr val="006600"/>
                  </a:solidFill>
                  <a:latin typeface="Calibri"/>
                  <a:cs typeface="Calibri"/>
                </a:rPr>
                <a:t>(IN RE</a:t>
              </a:r>
              <a:r>
                <a:rPr sz="2700" b="1" spc="-9" baseline="18204" dirty="0" smtClean="0">
                  <a:solidFill>
                    <a:srgbClr val="006600"/>
                  </a:solidFill>
                  <a:latin typeface="Calibri"/>
                  <a:cs typeface="Calibri"/>
                </a:rPr>
                <a:t>L</a:t>
              </a:r>
              <a:r>
                <a:rPr sz="2700" b="1" spc="0" baseline="18204" dirty="0" smtClean="0">
                  <a:solidFill>
                    <a:srgbClr val="006600"/>
                  </a:solidFill>
                  <a:latin typeface="Calibri"/>
                  <a:cs typeface="Calibri"/>
                </a:rPr>
                <a:t>AZIONE                 </a:t>
              </a:r>
              <a:r>
                <a:rPr sz="2700" b="1" spc="361" baseline="18204" dirty="0" smtClean="0">
                  <a:solidFill>
                    <a:srgbClr val="006600"/>
                  </a:solidFill>
                  <a:latin typeface="Calibri"/>
                  <a:cs typeface="Calibri"/>
                </a:rPr>
                <a:t> </a:t>
              </a:r>
              <a:r>
                <a:rPr sz="2000" b="1" spc="0" dirty="0" smtClean="0">
                  <a:solidFill>
                    <a:srgbClr val="5F497A"/>
                  </a:solidFill>
                  <a:latin typeface="Calibri"/>
                  <a:cs typeface="Calibri"/>
                </a:rPr>
                <a:t>Obi</a:t>
              </a:r>
              <a:r>
                <a:rPr sz="2000" b="1" spc="-9" dirty="0" smtClean="0">
                  <a:solidFill>
                    <a:srgbClr val="5F497A"/>
                  </a:solidFill>
                  <a:latin typeface="Calibri"/>
                  <a:cs typeface="Calibri"/>
                </a:rPr>
                <a:t>e</a:t>
              </a:r>
              <a:r>
                <a:rPr sz="2000" b="1" spc="-25" dirty="0" smtClean="0">
                  <a:solidFill>
                    <a:srgbClr val="5F497A"/>
                  </a:solidFill>
                  <a:latin typeface="Calibri"/>
                  <a:cs typeface="Calibri"/>
                </a:rPr>
                <a:t>t</a:t>
              </a:r>
              <a:r>
                <a:rPr sz="2000" b="1" spc="0" dirty="0" smtClean="0">
                  <a:solidFill>
                    <a:srgbClr val="5F497A"/>
                  </a:solidFill>
                  <a:latin typeface="Calibri"/>
                  <a:cs typeface="Calibri"/>
                </a:rPr>
                <a:t>ti</a:t>
              </a:r>
              <a:r>
                <a:rPr sz="2000" b="1" spc="-25" dirty="0" smtClean="0">
                  <a:solidFill>
                    <a:srgbClr val="5F497A"/>
                  </a:solidFill>
                  <a:latin typeface="Calibri"/>
                  <a:cs typeface="Calibri"/>
                </a:rPr>
                <a:t>v</a:t>
              </a:r>
              <a:r>
                <a:rPr sz="2000" b="1" spc="0" dirty="0" smtClean="0">
                  <a:solidFill>
                    <a:srgbClr val="5F497A"/>
                  </a:solidFill>
                  <a:latin typeface="Calibri"/>
                  <a:cs typeface="Calibri"/>
                </a:rPr>
                <a:t>o</a:t>
              </a:r>
              <a:r>
                <a:rPr sz="2000" b="1" spc="-29" dirty="0" smtClean="0">
                  <a:solidFill>
                    <a:srgbClr val="5F497A"/>
                  </a:solidFill>
                  <a:latin typeface="Calibri"/>
                  <a:cs typeface="Calibri"/>
                </a:rPr>
                <a:t> </a:t>
              </a:r>
              <a:r>
                <a:rPr sz="2000" b="1" spc="0" dirty="0" smtClean="0">
                  <a:solidFill>
                    <a:srgbClr val="5F497A"/>
                  </a:solidFill>
                  <a:latin typeface="Calibri"/>
                  <a:cs typeface="Calibri"/>
                </a:rPr>
                <a:t>di p</a:t>
              </a:r>
              <a:r>
                <a:rPr sz="2000" b="1" spc="-25" dirty="0" smtClean="0">
                  <a:solidFill>
                    <a:srgbClr val="5F497A"/>
                  </a:solidFill>
                  <a:latin typeface="Calibri"/>
                  <a:cs typeface="Calibri"/>
                </a:rPr>
                <a:t>r</a:t>
              </a:r>
              <a:r>
                <a:rPr sz="2000" b="1" spc="0" dirty="0" smtClean="0">
                  <a:solidFill>
                    <a:srgbClr val="5F497A"/>
                  </a:solidFill>
                  <a:latin typeface="Calibri"/>
                  <a:cs typeface="Calibri"/>
                </a:rPr>
                <a:t>oce</a:t>
              </a:r>
              <a:r>
                <a:rPr sz="2000" b="1" spc="4" dirty="0" smtClean="0">
                  <a:solidFill>
                    <a:srgbClr val="5F497A"/>
                  </a:solidFill>
                  <a:latin typeface="Calibri"/>
                  <a:cs typeface="Calibri"/>
                </a:rPr>
                <a:t>s</a:t>
              </a:r>
              <a:r>
                <a:rPr sz="2000" b="1" spc="0" dirty="0" smtClean="0">
                  <a:solidFill>
                    <a:srgbClr val="5F497A"/>
                  </a:solidFill>
                  <a:latin typeface="Calibri"/>
                  <a:cs typeface="Calibri"/>
                </a:rPr>
                <a:t>so                   </a:t>
              </a:r>
              <a:r>
                <a:rPr sz="2000" b="1" spc="271" dirty="0" smtClean="0">
                  <a:solidFill>
                    <a:srgbClr val="5F497A"/>
                  </a:solidFill>
                  <a:latin typeface="Calibri"/>
                  <a:cs typeface="Calibri"/>
                </a:rPr>
                <a:t> </a:t>
              </a:r>
              <a:r>
                <a:rPr sz="3000" b="1" spc="-4" baseline="46421" smtClean="0">
                  <a:solidFill>
                    <a:srgbClr val="C00000"/>
                  </a:solidFill>
                  <a:latin typeface="Calibri"/>
                  <a:cs typeface="Calibri"/>
                </a:rPr>
                <a:t>D</a:t>
              </a:r>
              <a:r>
                <a:rPr sz="3000" b="1" spc="0" baseline="46421" smtClean="0">
                  <a:solidFill>
                    <a:srgbClr val="C00000"/>
                  </a:solidFill>
                  <a:latin typeface="Calibri"/>
                  <a:cs typeface="Calibri"/>
                </a:rPr>
                <a:t>I </a:t>
              </a:r>
              <a:r>
                <a:rPr sz="3000" b="1" spc="-44" baseline="46421" smtClean="0">
                  <a:solidFill>
                    <a:srgbClr val="C00000"/>
                  </a:solidFill>
                  <a:latin typeface="Calibri"/>
                  <a:cs typeface="Calibri"/>
                </a:rPr>
                <a:t>L</a:t>
              </a:r>
              <a:r>
                <a:rPr sz="3000" b="1" spc="0" baseline="46421" smtClean="0">
                  <a:solidFill>
                    <a:srgbClr val="C00000"/>
                  </a:solidFill>
                  <a:latin typeface="Calibri"/>
                  <a:cs typeface="Calibri"/>
                </a:rPr>
                <a:t>UNGO</a:t>
              </a:r>
              <a:endParaRPr sz="2000" smtClean="0">
                <a:latin typeface="Calibri"/>
                <a:cs typeface="Calibri"/>
              </a:endParaRPr>
            </a:p>
            <a:p>
              <a:pPr marL="2983550" marR="2946803" algn="ctr">
                <a:lnSpc>
                  <a:spcPct val="101725"/>
                </a:lnSpc>
                <a:spcBef>
                  <a:spcPts val="4931"/>
                </a:spcBef>
              </a:pPr>
              <a:r>
                <a:rPr sz="2000" b="1" spc="0" smtClean="0">
                  <a:solidFill>
                    <a:srgbClr val="5F497A"/>
                  </a:solidFill>
                  <a:latin typeface="Calibri"/>
                  <a:cs typeface="Calibri"/>
                </a:rPr>
                <a:t>Obi</a:t>
              </a:r>
              <a:r>
                <a:rPr sz="2000" b="1" spc="-9" smtClean="0">
                  <a:solidFill>
                    <a:srgbClr val="5F497A"/>
                  </a:solidFill>
                  <a:latin typeface="Calibri"/>
                  <a:cs typeface="Calibri"/>
                </a:rPr>
                <a:t>e</a:t>
              </a:r>
              <a:r>
                <a:rPr sz="2000" b="1" spc="-25" smtClean="0">
                  <a:solidFill>
                    <a:srgbClr val="5F497A"/>
                  </a:solidFill>
                  <a:latin typeface="Calibri"/>
                  <a:cs typeface="Calibri"/>
                </a:rPr>
                <a:t>t</a:t>
              </a:r>
              <a:r>
                <a:rPr sz="2000" b="1" spc="0" smtClean="0">
                  <a:solidFill>
                    <a:srgbClr val="5F497A"/>
                  </a:solidFill>
                  <a:latin typeface="Calibri"/>
                  <a:cs typeface="Calibri"/>
                </a:rPr>
                <a:t>ti</a:t>
              </a:r>
              <a:r>
                <a:rPr sz="2000" b="1" spc="-25" smtClean="0">
                  <a:solidFill>
                    <a:srgbClr val="5F497A"/>
                  </a:solidFill>
                  <a:latin typeface="Calibri"/>
                  <a:cs typeface="Calibri"/>
                </a:rPr>
                <a:t>v</a:t>
              </a:r>
              <a:r>
                <a:rPr sz="2000" b="1" spc="0" smtClean="0">
                  <a:solidFill>
                    <a:srgbClr val="5F497A"/>
                  </a:solidFill>
                  <a:latin typeface="Calibri"/>
                  <a:cs typeface="Calibri"/>
                </a:rPr>
                <a:t>o</a:t>
              </a:r>
              <a:r>
                <a:rPr sz="2000" b="1" spc="-29" smtClean="0">
                  <a:solidFill>
                    <a:srgbClr val="5F497A"/>
                  </a:solidFill>
                  <a:latin typeface="Calibri"/>
                  <a:cs typeface="Calibri"/>
                </a:rPr>
                <a:t> </a:t>
              </a:r>
              <a:r>
                <a:rPr sz="2000" b="1" spc="0" dirty="0" smtClean="0">
                  <a:solidFill>
                    <a:srgbClr val="5F497A"/>
                  </a:solidFill>
                  <a:latin typeface="Calibri"/>
                  <a:cs typeface="Calibri"/>
                </a:rPr>
                <a:t>di</a:t>
              </a:r>
              <a:r>
                <a:rPr sz="2000" b="1" spc="-4" dirty="0" smtClean="0">
                  <a:solidFill>
                    <a:srgbClr val="5F497A"/>
                  </a:solidFill>
                  <a:latin typeface="Calibri"/>
                  <a:cs typeface="Calibri"/>
                </a:rPr>
                <a:t> </a:t>
              </a:r>
              <a:r>
                <a:rPr sz="2000" b="1" spc="0" dirty="0" smtClean="0">
                  <a:solidFill>
                    <a:srgbClr val="5F497A"/>
                  </a:solidFill>
                  <a:latin typeface="Calibri"/>
                  <a:cs typeface="Calibri"/>
                </a:rPr>
                <a:t>p</a:t>
              </a:r>
              <a:r>
                <a:rPr sz="2000" b="1" spc="-25" dirty="0" smtClean="0">
                  <a:solidFill>
                    <a:srgbClr val="5F497A"/>
                  </a:solidFill>
                  <a:latin typeface="Calibri"/>
                  <a:cs typeface="Calibri"/>
                </a:rPr>
                <a:t>r</a:t>
              </a:r>
              <a:r>
                <a:rPr sz="2000" b="1" spc="0" dirty="0" smtClean="0">
                  <a:solidFill>
                    <a:srgbClr val="5F497A"/>
                  </a:solidFill>
                  <a:latin typeface="Calibri"/>
                  <a:cs typeface="Calibri"/>
                </a:rPr>
                <a:t>oces</a:t>
              </a:r>
              <a:r>
                <a:rPr sz="2000" b="1" spc="4" dirty="0" smtClean="0">
                  <a:solidFill>
                    <a:srgbClr val="5F497A"/>
                  </a:solidFill>
                  <a:latin typeface="Calibri"/>
                  <a:cs typeface="Calibri"/>
                </a:rPr>
                <a:t>s</a:t>
              </a:r>
              <a:r>
                <a:rPr sz="2000" b="1" spc="0" dirty="0" smtClean="0">
                  <a:solidFill>
                    <a:srgbClr val="5F497A"/>
                  </a:solidFill>
                  <a:latin typeface="Calibri"/>
                  <a:cs typeface="Calibri"/>
                </a:rPr>
                <a:t>o</a:t>
              </a:r>
              <a:endParaRPr sz="2000" dirty="0">
                <a:latin typeface="Calibri"/>
                <a:cs typeface="Calibri"/>
              </a:endParaRPr>
            </a:p>
          </p:txBody>
        </p:sp>
      </p:grpSp>
    </p:spTree>
    <p:extLst>
      <p:ext uri="{BB962C8B-B14F-4D97-AF65-F5344CB8AC3E}">
        <p14:creationId xmlns:p14="http://schemas.microsoft.com/office/powerpoint/2010/main" val="1181759484"/>
      </p:ext>
    </p:extLst>
  </p:cSld>
  <p:clrMapOvr>
    <a:masterClrMapping/>
  </p:clrMapOvr>
  <p:transition spd="slow">
    <p:wipe dir="r"/>
  </p:transition>
  <p:timing>
    <p:tnLst>
      <p:par>
        <p:cTn id="1" dur="indefinite" restart="never" nodeType="tmRoot"/>
      </p:par>
    </p:tnLst>
  </p:timing>
</p:sld>
</file>

<file path=ppt/theme/theme1.xml><?xml version="1.0" encoding="utf-8"?>
<a:theme xmlns:a="http://schemas.openxmlformats.org/drawingml/2006/main" name="3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5087</TotalTime>
  <Words>1837</Words>
  <Application>Microsoft Office PowerPoint</Application>
  <PresentationFormat>Presentazione su schermo (4:3)</PresentationFormat>
  <Paragraphs>327</Paragraphs>
  <Slides>31</Slides>
  <Notes>6</Notes>
  <HiddenSlides>0</HiddenSlides>
  <MMClips>0</MMClips>
  <ScaleCrop>false</ScaleCrop>
  <HeadingPairs>
    <vt:vector size="6" baseType="variant">
      <vt:variant>
        <vt:lpstr>Tema</vt:lpstr>
      </vt:variant>
      <vt:variant>
        <vt:i4>2</vt:i4>
      </vt:variant>
      <vt:variant>
        <vt:lpstr>Server OLE incorporati</vt:lpstr>
      </vt:variant>
      <vt:variant>
        <vt:i4>1</vt:i4>
      </vt:variant>
      <vt:variant>
        <vt:lpstr>Titoli diapositive</vt:lpstr>
      </vt:variant>
      <vt:variant>
        <vt:i4>31</vt:i4>
      </vt:variant>
    </vt:vector>
  </HeadingPairs>
  <TitlesOfParts>
    <vt:vector size="34" baseType="lpstr">
      <vt:lpstr>3_Tema di Office</vt:lpstr>
      <vt:lpstr>Tema di Office</vt:lpstr>
      <vt:lpstr>Documento</vt:lpstr>
      <vt:lpstr>Roma 3 giugno 2015 MICHELE SIMONETTI</vt:lpstr>
      <vt:lpstr>Roma 3 giugno 2015 MICHELE SIMONETTI</vt:lpstr>
      <vt:lpstr>  </vt:lpstr>
      <vt:lpstr>Presentazione standard di PowerPoint</vt:lpstr>
      <vt:lpstr>Presentazione standard di PowerPoint</vt:lpstr>
      <vt:lpstr>Presentazione standard di PowerPoint</vt:lpstr>
      <vt:lpstr>Presentazione standard di PowerPoint</vt:lpstr>
      <vt:lpstr>Presentazione standard di PowerPoint</vt:lpstr>
      <vt:lpstr>PRIORITÀ, TRAGUARDI, OBIETTIVI</vt:lpstr>
      <vt:lpstr>Presentazione standard di PowerPoint</vt:lpstr>
      <vt:lpstr>Presentazione standard di PowerPoint</vt:lpstr>
      <vt:lpstr>Presentazione standard di PowerPoint</vt:lpstr>
      <vt:lpstr>Presentazione standard di PowerPoint</vt:lpstr>
      <vt:lpstr>INDICAZIONI Piano di Miglioramento</vt:lpstr>
      <vt:lpstr>FASI P.M.</vt:lpstr>
      <vt:lpstr>Presentazione standard di PowerPoint</vt:lpstr>
      <vt:lpstr>Presentazione standard di PowerPoint</vt:lpstr>
      <vt:lpstr>FASE 2 </vt:lpstr>
      <vt:lpstr>                 FASE 3</vt:lpstr>
      <vt:lpstr>ANALISI SWOT</vt:lpstr>
      <vt:lpstr>Presentazione standard di PowerPoint</vt:lpstr>
      <vt:lpstr>Ipotesi delle modalità di revisione del PdM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Considerazioni finali</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Utente</dc:creator>
  <cp:lastModifiedBy>MIUR</cp:lastModifiedBy>
  <cp:revision>381</cp:revision>
  <dcterms:created xsi:type="dcterms:W3CDTF">2015-01-24T06:36:42Z</dcterms:created>
  <dcterms:modified xsi:type="dcterms:W3CDTF">2015-06-03T12:29:06Z</dcterms:modified>
</cp:coreProperties>
</file>