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5" r:id="rId4"/>
    <p:sldId id="259" r:id="rId5"/>
    <p:sldId id="260" r:id="rId6"/>
    <p:sldId id="264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770FD-EC4D-4486-80A5-0179A28AB86A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286F1-0756-4C37-9477-234182B234C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68-2A43-4660-AAE8-ADE451A1B705}" type="datetimeFigureOut">
              <a:rPr lang="it-IT" smtClean="0"/>
              <a:pPr/>
              <a:t>03/06/2015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BAC3F-9841-4C9A-A298-1665F38B9FD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g lazi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243391" cy="6643710"/>
          </a:xfrm>
          <a:prstGeom prst="rect">
            <a:avLst/>
          </a:prstGeom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it-IT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it-IT" sz="1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it-IT" sz="1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it-IT" sz="2000" b="1" dirty="0" smtClean="0">
                <a:solidFill>
                  <a:srgbClr val="FF0000"/>
                </a:solidFill>
              </a:rPr>
              <a:t>                                                                                                ROMA 03 GIUGNO 2015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" y="1"/>
            <a:ext cx="9143999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0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 MISURE </a:t>
            </a:r>
            <a:r>
              <a:rPr lang="it-IT" sz="40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</a:t>
            </a:r>
            <a:r>
              <a:rPr lang="it-IT" sz="40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ACCOMPAGNAMENTO</a:t>
            </a:r>
          </a:p>
          <a:p>
            <a:pPr algn="ctr"/>
            <a:r>
              <a:rPr lang="it-IT" sz="4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USR LAZIO  AL   S. N. V.</a:t>
            </a:r>
            <a:endParaRPr lang="it-IT" sz="40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banner_sn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0240"/>
            <a:ext cx="9144000" cy="485776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it-IT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endParaRPr lang="it-IT" sz="2400" dirty="0"/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0" y="0"/>
            <a:ext cx="8686800" cy="6126163"/>
          </a:xfrm>
        </p:spPr>
        <p:txBody>
          <a:bodyPr/>
          <a:lstStyle/>
          <a:p>
            <a:pPr>
              <a:buNone/>
            </a:pPr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COMPOSIZIONE GRUPPO REGIONALE  </a:t>
            </a:r>
            <a:r>
              <a:rPr lang="it-IT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S.N.V</a:t>
            </a: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it-IT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 Dirigenti Tecnici </a:t>
            </a:r>
          </a:p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 Dirigenti Scolastici</a:t>
            </a:r>
          </a:p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Dirigente Amministrativo</a:t>
            </a:r>
            <a:endParaRPr lang="it-IT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8143932" cy="1643074"/>
          </a:xfrm>
        </p:spPr>
        <p:txBody>
          <a:bodyPr>
            <a:normAutofit fontScale="90000"/>
          </a:bodyPr>
          <a:lstStyle/>
          <a:p>
            <a:pPr algn="l"/>
            <a: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COMPOSIZIONE </a:t>
            </a:r>
            <a:r>
              <a:rPr lang="it-IT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GRUPPi</a:t>
            </a:r>
            <a: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PROVINCIALI  SNV:</a:t>
            </a:r>
            <a:b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5 Dirigenti Tecnici </a:t>
            </a:r>
            <a:b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31 Dirigenti Scolastici</a:t>
            </a:r>
            <a:b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  9 Docenti</a:t>
            </a:r>
            <a:b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  3 Dirigenti Amm</a:t>
            </a:r>
            <a:r>
              <a:rPr lang="it-IT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inistrativi</a:t>
            </a:r>
            <a:r>
              <a:rPr lang="it-IT" sz="3600" dirty="0" smtClean="0">
                <a:solidFill>
                  <a:srgbClr val="002060"/>
                </a:solidFill>
              </a:rPr>
              <a:t/>
            </a:r>
            <a:br>
              <a:rPr lang="it-IT" sz="3600" dirty="0" smtClean="0">
                <a:solidFill>
                  <a:srgbClr val="002060"/>
                </a:solidFill>
              </a:rPr>
            </a:br>
            <a:endParaRPr lang="it-IT" sz="3600" dirty="0"/>
          </a:p>
        </p:txBody>
      </p:sp>
      <p:pic>
        <p:nvPicPr>
          <p:cNvPr id="4" name="Segnaposto contenuto 3" descr="gruppo numeros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643182"/>
            <a:ext cx="8286808" cy="42124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FORMAZIO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94992"/>
            <a:ext cx="10797551" cy="7052992"/>
          </a:xfr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t-IT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ATTIVITA’  </a:t>
            </a:r>
            <a:r>
              <a:rPr lang="it-IT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</a:t>
            </a:r>
            <a:r>
              <a:rPr lang="it-IT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FORMAZIONE  PER  I GRUPPI </a:t>
            </a:r>
            <a:r>
              <a:rPr lang="it-IT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</a:t>
            </a:r>
            <a:r>
              <a:rPr lang="it-IT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SUPPORTO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71472" y="1643050"/>
            <a:ext cx="6859772" cy="52322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Seminari</a:t>
            </a:r>
          </a:p>
          <a:p>
            <a:pPr>
              <a:buFont typeface="Wingdings" pitchFamily="2" charset="2"/>
              <a:buChar char="§"/>
            </a:pPr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14 </a:t>
            </a:r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Ore di formazione</a:t>
            </a:r>
          </a:p>
          <a:p>
            <a:pPr>
              <a:buFont typeface="Wingdings" pitchFamily="2" charset="2"/>
              <a:buChar char="§"/>
            </a:pPr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3 Esperti esterni</a:t>
            </a:r>
          </a:p>
          <a:p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Partecipanti:</a:t>
            </a:r>
          </a:p>
          <a:p>
            <a:pPr>
              <a:buFont typeface="Wingdings" pitchFamily="2" charset="2"/>
              <a:buChar char="§"/>
            </a:pPr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41 </a:t>
            </a:r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dirigenti scolastici</a:t>
            </a:r>
          </a:p>
          <a:p>
            <a:pPr>
              <a:buFont typeface="Wingdings" pitchFamily="2" charset="2"/>
              <a:buChar char="§"/>
            </a:pPr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86 </a:t>
            </a:r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docenti</a:t>
            </a:r>
          </a:p>
          <a:p>
            <a:pPr>
              <a:buFont typeface="Wingdings" pitchFamily="2" charset="2"/>
              <a:buChar char="§"/>
            </a:pPr>
            <a:r>
              <a:rPr lang="it-IT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3 dirigenti tecnici</a:t>
            </a:r>
          </a:p>
          <a:p>
            <a:pPr algn="ctr"/>
            <a:endParaRPr lang="it-IT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lazio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</p:spPr>
      </p:pic>
      <p:sp>
        <p:nvSpPr>
          <p:cNvPr id="6" name="Rettangolo 5"/>
          <p:cNvSpPr/>
          <p:nvPr/>
        </p:nvSpPr>
        <p:spPr>
          <a:xfrm>
            <a:off x="642911" y="2143116"/>
            <a:ext cx="85010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r>
              <a:rPr lang="it-IT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CONFERENZE   </a:t>
            </a:r>
            <a:r>
              <a:rPr lang="it-IT" sz="6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U.S.R.</a:t>
            </a:r>
            <a:r>
              <a:rPr lang="it-IT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it-IT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ttori_formazio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71480"/>
            <a:ext cx="8572527" cy="4176358"/>
          </a:xfr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0070C0"/>
                </a:solidFill>
              </a:rPr>
              <a:t>FORMAZIONE/INFORMAZIONE</a:t>
            </a:r>
            <a:br>
              <a:rPr lang="it-IT" sz="3600" b="1" dirty="0" smtClean="0">
                <a:solidFill>
                  <a:srgbClr val="0070C0"/>
                </a:solidFill>
              </a:rPr>
            </a:br>
            <a:r>
              <a:rPr lang="it-IT" sz="3600" b="1" dirty="0" smtClean="0">
                <a:solidFill>
                  <a:srgbClr val="0070C0"/>
                </a:solidFill>
              </a:rPr>
              <a:t>GRUPPI PROVINCIALI SNV</a:t>
            </a:r>
            <a:endParaRPr lang="it-IT" sz="3600" b="1" dirty="0">
              <a:solidFill>
                <a:srgbClr val="0070C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2967334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it-IT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endParaRPr lang="it-IT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it-IT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r>
              <a:rPr lang="it-IT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r>
              <a:rPr lang="it-IT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79 Incontri/Seminari     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251 ore di formazione</a:t>
            </a:r>
          </a:p>
          <a:p>
            <a:r>
              <a:rPr lang="it-IT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729 scuole statali            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2D050"/>
                </a:solidFill>
              </a:rPr>
              <a:t>170 scuole paritarie</a:t>
            </a:r>
            <a:endParaRPr lang="it-IT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BARCA.jpg"/>
          <p:cNvPicPr preferRelativeResize="0"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6857999"/>
          </a:xfrm>
        </p:spPr>
      </p:pic>
      <p:sp>
        <p:nvSpPr>
          <p:cNvPr id="5" name="Rettangolo 4"/>
          <p:cNvSpPr/>
          <p:nvPr/>
        </p:nvSpPr>
        <p:spPr>
          <a:xfrm rot="10800000" flipV="1">
            <a:off x="1571604" y="1785926"/>
            <a:ext cx="64294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itchFamily="18" charset="0"/>
              </a:rPr>
              <a:t>GRAZIE  A TUTTI </a:t>
            </a:r>
            <a:endParaRPr lang="it-IT" sz="4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714876" y="635795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Il Direttore Generale  - </a:t>
            </a:r>
            <a:r>
              <a:rPr lang="it-IT" b="1" dirty="0" err="1" smtClean="0">
                <a:solidFill>
                  <a:srgbClr val="002060"/>
                </a:solidFill>
              </a:rPr>
              <a:t>Gildo</a:t>
            </a:r>
            <a:r>
              <a:rPr lang="it-IT" b="1" dirty="0" smtClean="0">
                <a:solidFill>
                  <a:srgbClr val="002060"/>
                </a:solidFill>
              </a:rPr>
              <a:t> De Angelis </a:t>
            </a:r>
            <a:endParaRPr lang="it-IT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101</Words>
  <Application>Microsoft Office PowerPoint</Application>
  <PresentationFormat>Presentazione su schermo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Diapositiva 1</vt:lpstr>
      <vt:lpstr>        </vt:lpstr>
      <vt:lpstr>COMPOSIZIONE GRUPPi PROVINCIALI  SNV:   5 Dirigenti Tecnici  31 Dirigenti Scolastici   9 Docenti   3 Dirigenti Amministrativi </vt:lpstr>
      <vt:lpstr>ATTIVITA’  DI FORMAZIONE  PER  I GRUPPI DI SUPPORTO</vt:lpstr>
      <vt:lpstr>Diapositiva 5</vt:lpstr>
      <vt:lpstr>FORMAZIONE/INFORMAZIONE GRUPPI PROVINCIALI SNV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RISULTATI DELLE MISURE  DI ACCOMPAGNAMENTO USR LAZIO</dc:title>
  <dc:creator>Utente</dc:creator>
  <cp:lastModifiedBy>Utente</cp:lastModifiedBy>
  <cp:revision>23</cp:revision>
  <dcterms:created xsi:type="dcterms:W3CDTF">2015-05-31T21:10:20Z</dcterms:created>
  <dcterms:modified xsi:type="dcterms:W3CDTF">2015-06-03T20:21:47Z</dcterms:modified>
</cp:coreProperties>
</file>