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layout2.xml" ContentType="application/vnd.openxmlformats-officedocument.drawingml.diagramLayout+xml"/>
  <Override PartName="/ppt/diagrams/data5.xml" ContentType="application/vnd.openxmlformats-officedocument.drawingml.diagramData+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95"/>
  </p:notesMasterIdLst>
  <p:sldIdLst>
    <p:sldId id="256" r:id="rId2"/>
    <p:sldId id="392" r:id="rId3"/>
    <p:sldId id="393" r:id="rId4"/>
    <p:sldId id="395" r:id="rId5"/>
    <p:sldId id="394" r:id="rId6"/>
    <p:sldId id="396" r:id="rId7"/>
    <p:sldId id="397" r:id="rId8"/>
    <p:sldId id="398" r:id="rId9"/>
    <p:sldId id="399" r:id="rId10"/>
    <p:sldId id="400" r:id="rId11"/>
    <p:sldId id="401" r:id="rId12"/>
    <p:sldId id="402" r:id="rId13"/>
    <p:sldId id="403" r:id="rId14"/>
    <p:sldId id="286" r:id="rId15"/>
    <p:sldId id="287" r:id="rId16"/>
    <p:sldId id="288" r:id="rId17"/>
    <p:sldId id="289" r:id="rId18"/>
    <p:sldId id="294" r:id="rId19"/>
    <p:sldId id="297" r:id="rId20"/>
    <p:sldId id="328" r:id="rId21"/>
    <p:sldId id="298" r:id="rId22"/>
    <p:sldId id="299" r:id="rId23"/>
    <p:sldId id="301" r:id="rId24"/>
    <p:sldId id="302" r:id="rId25"/>
    <p:sldId id="329" r:id="rId26"/>
    <p:sldId id="330" r:id="rId27"/>
    <p:sldId id="303" r:id="rId28"/>
    <p:sldId id="304" r:id="rId29"/>
    <p:sldId id="309" r:id="rId30"/>
    <p:sldId id="310" r:id="rId31"/>
    <p:sldId id="331" r:id="rId32"/>
    <p:sldId id="315" r:id="rId33"/>
    <p:sldId id="316" r:id="rId34"/>
    <p:sldId id="317" r:id="rId35"/>
    <p:sldId id="318" r:id="rId36"/>
    <p:sldId id="319" r:id="rId37"/>
    <p:sldId id="321" r:id="rId38"/>
    <p:sldId id="323" r:id="rId39"/>
    <p:sldId id="333" r:id="rId40"/>
    <p:sldId id="325" r:id="rId41"/>
    <p:sldId id="326" r:id="rId42"/>
    <p:sldId id="327" r:id="rId43"/>
    <p:sldId id="334" r:id="rId44"/>
    <p:sldId id="335" r:id="rId45"/>
    <p:sldId id="336" r:id="rId46"/>
    <p:sldId id="337" r:id="rId47"/>
    <p:sldId id="338" r:id="rId48"/>
    <p:sldId id="339" r:id="rId49"/>
    <p:sldId id="340" r:id="rId50"/>
    <p:sldId id="342" r:id="rId51"/>
    <p:sldId id="341" r:id="rId52"/>
    <p:sldId id="343" r:id="rId53"/>
    <p:sldId id="344" r:id="rId54"/>
    <p:sldId id="345" r:id="rId55"/>
    <p:sldId id="346" r:id="rId56"/>
    <p:sldId id="347" r:id="rId57"/>
    <p:sldId id="348" r:id="rId58"/>
    <p:sldId id="349" r:id="rId59"/>
    <p:sldId id="350" r:id="rId60"/>
    <p:sldId id="351" r:id="rId61"/>
    <p:sldId id="352" r:id="rId62"/>
    <p:sldId id="259" r:id="rId63"/>
    <p:sldId id="354" r:id="rId64"/>
    <p:sldId id="355" r:id="rId65"/>
    <p:sldId id="356" r:id="rId66"/>
    <p:sldId id="357" r:id="rId67"/>
    <p:sldId id="358" r:id="rId68"/>
    <p:sldId id="359" r:id="rId69"/>
    <p:sldId id="362" r:id="rId70"/>
    <p:sldId id="361" r:id="rId71"/>
    <p:sldId id="363" r:id="rId72"/>
    <p:sldId id="364" r:id="rId73"/>
    <p:sldId id="360" r:id="rId74"/>
    <p:sldId id="365" r:id="rId75"/>
    <p:sldId id="366" r:id="rId76"/>
    <p:sldId id="367" r:id="rId77"/>
    <p:sldId id="368" r:id="rId78"/>
    <p:sldId id="369" r:id="rId79"/>
    <p:sldId id="370" r:id="rId80"/>
    <p:sldId id="372" r:id="rId81"/>
    <p:sldId id="371" r:id="rId82"/>
    <p:sldId id="375" r:id="rId83"/>
    <p:sldId id="376" r:id="rId84"/>
    <p:sldId id="378" r:id="rId85"/>
    <p:sldId id="382" r:id="rId86"/>
    <p:sldId id="384" r:id="rId87"/>
    <p:sldId id="385" r:id="rId88"/>
    <p:sldId id="386" r:id="rId89"/>
    <p:sldId id="275" r:id="rId90"/>
    <p:sldId id="389" r:id="rId91"/>
    <p:sldId id="391" r:id="rId92"/>
    <p:sldId id="390" r:id="rId93"/>
    <p:sldId id="278" r:id="rId94"/>
  </p:sldIdLst>
  <p:sldSz cx="10801350" cy="5143500"/>
  <p:notesSz cx="6858000" cy="9144000"/>
  <p:embeddedFontLst>
    <p:embeddedFont>
      <p:font typeface="Montserrat" charset="0"/>
      <p:regular r:id="rId96"/>
      <p:bold r:id="rId97"/>
      <p:italic r:id="rId98"/>
      <p:boldItalic r:id="rId99"/>
    </p:embeddedFont>
    <p:embeddedFont>
      <p:font typeface="Montserrat Light" charset="0"/>
      <p:regular r:id="rId100"/>
      <p:bold r:id="rId101"/>
      <p:italic r:id="rId102"/>
      <p:boldItalic r:id="rId103"/>
    </p:embeddedFont>
    <p:embeddedFont>
      <p:font typeface="Calibri" pitchFamily="34" charset="0"/>
      <p:regular r:id="rId104"/>
      <p:bold r:id="rId105"/>
      <p:italic r:id="rId106"/>
      <p:boldItalic r:id="rId107"/>
    </p:embeddedFont>
    <p:embeddedFont>
      <p:font typeface="Montserrat ExtraBold" charset="0"/>
      <p:bold r:id="rId108"/>
      <p:boldItalic r:id="rId10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7A472229-ECA9-4ECB-BD32-BD1373E180DE}">
  <a:tblStyle styleId="{7A472229-ECA9-4ECB-BD32-BD1373E180DE}"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336" y="-108"/>
      </p:cViewPr>
      <p:guideLst>
        <p:guide orient="horz" pos="1620"/>
        <p:guide pos="34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font" Target="fonts/font1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7.fntdata"/><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5.fntdata"/><Relationship Id="rId105" Type="http://schemas.openxmlformats.org/officeDocument/2006/relationships/font" Target="fonts/font10.fntdata"/><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8.fntdata"/><Relationship Id="rId108"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1.fntdata"/><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4.fntdata"/><Relationship Id="rId10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4.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2.fntdata"/><Relationship Id="rId104"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5D42EE-D7EB-4E71-9F3F-527C67A16E7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it-IT"/>
        </a:p>
      </dgm:t>
    </dgm:pt>
    <dgm:pt modelId="{CDEFEBD0-3C37-41BD-BA8B-B78C5CCB663A}">
      <dgm:prSet phldrT="[Testo]" custT="1"/>
      <dgm:spPr>
        <a:solidFill>
          <a:srgbClr val="FFC000"/>
        </a:solidFill>
      </dgm:spPr>
      <dgm:t>
        <a:bodyPr/>
        <a:lstStyle/>
        <a:p>
          <a:r>
            <a:rPr lang="it-IT" sz="2000" dirty="0" smtClean="0">
              <a:solidFill>
                <a:schemeClr val="tx1"/>
              </a:solidFill>
            </a:rPr>
            <a:t>L’esame dei fascicoli dei candidati va effettuato nella seduta preliminare ed eventualmente completato in quelle successive, in correlazione con la procedura di segnalazione</a:t>
          </a:r>
          <a:endParaRPr lang="it-IT" sz="2000" dirty="0">
            <a:solidFill>
              <a:schemeClr val="tx1"/>
            </a:solidFill>
          </a:endParaRPr>
        </a:p>
      </dgm:t>
    </dgm:pt>
    <dgm:pt modelId="{8D2B79A6-B0BC-49C2-9EF4-BB0AB2F559D2}" type="parTrans" cxnId="{12DE897B-ADFF-4187-85D6-7BAEEB42D4D5}">
      <dgm:prSet/>
      <dgm:spPr/>
      <dgm:t>
        <a:bodyPr/>
        <a:lstStyle/>
        <a:p>
          <a:endParaRPr lang="it-IT"/>
        </a:p>
      </dgm:t>
    </dgm:pt>
    <dgm:pt modelId="{12F5423E-CDF9-452A-9FFF-65E833682686}" type="sibTrans" cxnId="{12DE897B-ADFF-4187-85D6-7BAEEB42D4D5}">
      <dgm:prSet/>
      <dgm:spPr/>
      <dgm:t>
        <a:bodyPr/>
        <a:lstStyle/>
        <a:p>
          <a:endParaRPr lang="it-IT"/>
        </a:p>
      </dgm:t>
    </dgm:pt>
    <dgm:pt modelId="{B2E6BAAD-2163-4F5C-9C4C-EC639378D33F}">
      <dgm:prSet phldrT="[Testo]" custT="1"/>
      <dgm:spPr>
        <a:solidFill>
          <a:srgbClr val="FFC000"/>
        </a:solidFill>
      </dgm:spPr>
      <dgm:t>
        <a:bodyPr/>
        <a:lstStyle/>
        <a:p>
          <a:pPr algn="ctr"/>
          <a:r>
            <a:rPr lang="it-IT" sz="1800" b="1" dirty="0" smtClean="0">
              <a:solidFill>
                <a:schemeClr val="tx1"/>
              </a:solidFill>
            </a:rPr>
            <a:t>Di IRREGOLARITA’ INSANABILI</a:t>
          </a:r>
        </a:p>
        <a:p>
          <a:pPr algn="just"/>
          <a:r>
            <a:rPr lang="it-IT" sz="1800" dirty="0" smtClean="0">
              <a:solidFill>
                <a:schemeClr val="tx1"/>
              </a:solidFill>
            </a:rPr>
            <a:t>Il presidente provvede a darne tempestiva comunicazione al Ministero cui compete l’adozione dei relativi provvedimenti. In tal caso i candidati sostengono le prove d’esame con riserva</a:t>
          </a:r>
        </a:p>
        <a:p>
          <a:pPr algn="ctr"/>
          <a:r>
            <a:rPr lang="it-IT" sz="2000" dirty="0" smtClean="0"/>
            <a:t> </a:t>
          </a:r>
          <a:endParaRPr lang="it-IT" sz="2000" dirty="0"/>
        </a:p>
      </dgm:t>
    </dgm:pt>
    <dgm:pt modelId="{F0E67AED-5E1E-4C77-8714-803D5EF37681}" type="parTrans" cxnId="{FC566F32-5175-4F37-A020-0162F7F5FA5C}">
      <dgm:prSet/>
      <dgm:spPr/>
      <dgm:t>
        <a:bodyPr/>
        <a:lstStyle/>
        <a:p>
          <a:endParaRPr lang="it-IT"/>
        </a:p>
      </dgm:t>
    </dgm:pt>
    <dgm:pt modelId="{C374A966-F02A-4293-87A6-616FA4476CEC}" type="sibTrans" cxnId="{FC566F32-5175-4F37-A020-0162F7F5FA5C}">
      <dgm:prSet/>
      <dgm:spPr/>
      <dgm:t>
        <a:bodyPr/>
        <a:lstStyle/>
        <a:p>
          <a:endParaRPr lang="it-IT"/>
        </a:p>
      </dgm:t>
    </dgm:pt>
    <dgm:pt modelId="{C8885575-5456-434E-968F-44E9977D93E1}">
      <dgm:prSet phldrT="[Testo]" custT="1"/>
      <dgm:spPr>
        <a:solidFill>
          <a:srgbClr val="FFC000"/>
        </a:solidFill>
      </dgm:spPr>
      <dgm:t>
        <a:bodyPr/>
        <a:lstStyle/>
        <a:p>
          <a:pPr algn="ctr"/>
          <a:endParaRPr lang="it-IT" sz="1800" b="1" dirty="0" smtClean="0">
            <a:solidFill>
              <a:schemeClr val="tx1"/>
            </a:solidFill>
          </a:endParaRPr>
        </a:p>
        <a:p>
          <a:pPr algn="ctr"/>
          <a:r>
            <a:rPr lang="it-IT" sz="1800" b="1" dirty="0" err="1" smtClean="0">
              <a:solidFill>
                <a:schemeClr val="tx1"/>
              </a:solidFill>
            </a:rPr>
            <a:t>DI</a:t>
          </a:r>
          <a:r>
            <a:rPr lang="it-IT" sz="1800" b="1" dirty="0" smtClean="0">
              <a:solidFill>
                <a:schemeClr val="tx1"/>
              </a:solidFill>
            </a:rPr>
            <a:t> IRREGOLARITA’ SANABILI</a:t>
          </a:r>
        </a:p>
        <a:p>
          <a:pPr algn="just"/>
          <a:r>
            <a:rPr lang="it-IT" sz="1800" b="0" dirty="0" smtClean="0">
              <a:solidFill>
                <a:schemeClr val="tx1"/>
              </a:solidFill>
            </a:rPr>
            <a:t>- da parte dell’Istituto sede di esami: il Presidente invita il </a:t>
          </a:r>
          <a:r>
            <a:rPr lang="it-IT" sz="1800" b="0" dirty="0" err="1" smtClean="0">
              <a:solidFill>
                <a:schemeClr val="tx1"/>
              </a:solidFill>
            </a:rPr>
            <a:t>D.S.</a:t>
          </a:r>
          <a:r>
            <a:rPr lang="it-IT" sz="1800" b="0" dirty="0" smtClean="0">
              <a:solidFill>
                <a:schemeClr val="tx1"/>
              </a:solidFill>
            </a:rPr>
            <a:t> a provvedere eventualmente tramite convocazione del Consiglio di Classe</a:t>
          </a:r>
        </a:p>
        <a:p>
          <a:pPr algn="just"/>
          <a:r>
            <a:rPr lang="it-IT" sz="1800" b="0" dirty="0" smtClean="0">
              <a:solidFill>
                <a:schemeClr val="tx1"/>
              </a:solidFill>
            </a:rPr>
            <a:t>- da parte del candidato: il Presidente invita il candidato a regolarizzare la documentazione fissando contestualmente il termine di adempimento</a:t>
          </a:r>
        </a:p>
        <a:p>
          <a:pPr algn="ctr"/>
          <a:endParaRPr lang="it-IT" sz="1800" b="1" dirty="0" smtClean="0">
            <a:solidFill>
              <a:schemeClr val="tx1"/>
            </a:solidFill>
          </a:endParaRPr>
        </a:p>
        <a:p>
          <a:pPr algn="ctr"/>
          <a:endParaRPr lang="it-IT" sz="1800" dirty="0"/>
        </a:p>
      </dgm:t>
    </dgm:pt>
    <dgm:pt modelId="{492AD8AD-ED66-4A1F-8184-177377E221BE}" type="parTrans" cxnId="{64E06115-C1AA-4924-A993-8AE49C7099DE}">
      <dgm:prSet/>
      <dgm:spPr/>
      <dgm:t>
        <a:bodyPr/>
        <a:lstStyle/>
        <a:p>
          <a:endParaRPr lang="it-IT"/>
        </a:p>
      </dgm:t>
    </dgm:pt>
    <dgm:pt modelId="{FA77099D-9A34-422F-B019-0848CC99D6C1}" type="sibTrans" cxnId="{64E06115-C1AA-4924-A993-8AE49C7099DE}">
      <dgm:prSet/>
      <dgm:spPr/>
      <dgm:t>
        <a:bodyPr/>
        <a:lstStyle/>
        <a:p>
          <a:endParaRPr lang="it-IT"/>
        </a:p>
      </dgm:t>
    </dgm:pt>
    <dgm:pt modelId="{6EAF2599-1784-4CB3-B601-2736A11101B2}" type="pres">
      <dgm:prSet presAssocID="{F85D42EE-D7EB-4E71-9F3F-527C67A16E7B}" presName="diagram" presStyleCnt="0">
        <dgm:presLayoutVars>
          <dgm:chPref val="1"/>
          <dgm:dir/>
          <dgm:animOne val="branch"/>
          <dgm:animLvl val="lvl"/>
          <dgm:resizeHandles val="exact"/>
        </dgm:presLayoutVars>
      </dgm:prSet>
      <dgm:spPr/>
    </dgm:pt>
    <dgm:pt modelId="{84EE7DD2-4EB2-4CAF-B9DD-9B8FB1835942}" type="pres">
      <dgm:prSet presAssocID="{CDEFEBD0-3C37-41BD-BA8B-B78C5CCB663A}" presName="root1" presStyleCnt="0"/>
      <dgm:spPr/>
    </dgm:pt>
    <dgm:pt modelId="{15D90F27-4BAE-4133-B97D-AD037F05F5A1}" type="pres">
      <dgm:prSet presAssocID="{CDEFEBD0-3C37-41BD-BA8B-B78C5CCB663A}" presName="LevelOneTextNode" presStyleLbl="node0" presStyleIdx="0" presStyleCnt="1" custScaleX="140992" custScaleY="316745">
        <dgm:presLayoutVars>
          <dgm:chPref val="3"/>
        </dgm:presLayoutVars>
      </dgm:prSet>
      <dgm:spPr/>
      <dgm:t>
        <a:bodyPr/>
        <a:lstStyle/>
        <a:p>
          <a:endParaRPr lang="it-IT"/>
        </a:p>
      </dgm:t>
    </dgm:pt>
    <dgm:pt modelId="{58DAA0EA-BBE2-4ED1-95A6-E3AE1E6DFBBB}" type="pres">
      <dgm:prSet presAssocID="{CDEFEBD0-3C37-41BD-BA8B-B78C5CCB663A}" presName="level2hierChild" presStyleCnt="0"/>
      <dgm:spPr/>
    </dgm:pt>
    <dgm:pt modelId="{BE7DE5A6-CBEE-4B0C-84B9-1A1F08F35832}" type="pres">
      <dgm:prSet presAssocID="{F0E67AED-5E1E-4C77-8714-803D5EF37681}" presName="conn2-1" presStyleLbl="parChTrans1D2" presStyleIdx="0" presStyleCnt="2"/>
      <dgm:spPr/>
    </dgm:pt>
    <dgm:pt modelId="{7BFC951C-2DD5-46A1-A987-CCACC0B88804}" type="pres">
      <dgm:prSet presAssocID="{F0E67AED-5E1E-4C77-8714-803D5EF37681}" presName="connTx" presStyleLbl="parChTrans1D2" presStyleIdx="0" presStyleCnt="2"/>
      <dgm:spPr/>
    </dgm:pt>
    <dgm:pt modelId="{B6312DD3-53EC-4CBA-B71D-F483929B1A37}" type="pres">
      <dgm:prSet presAssocID="{B2E6BAAD-2163-4F5C-9C4C-EC639378D33F}" presName="root2" presStyleCnt="0"/>
      <dgm:spPr/>
    </dgm:pt>
    <dgm:pt modelId="{9823BE93-BBAD-4CE8-867F-D46D372A2A1A}" type="pres">
      <dgm:prSet presAssocID="{B2E6BAAD-2163-4F5C-9C4C-EC639378D33F}" presName="LevelTwoTextNode" presStyleLbl="node2" presStyleIdx="0" presStyleCnt="2" custScaleX="305120" custScaleY="176962" custLinFactNeighborX="-761" custLinFactNeighborY="-55465">
        <dgm:presLayoutVars>
          <dgm:chPref val="3"/>
        </dgm:presLayoutVars>
      </dgm:prSet>
      <dgm:spPr/>
      <dgm:t>
        <a:bodyPr/>
        <a:lstStyle/>
        <a:p>
          <a:endParaRPr lang="it-IT"/>
        </a:p>
      </dgm:t>
    </dgm:pt>
    <dgm:pt modelId="{8EE2558B-4EA5-4F40-A8E9-A9201F2C266E}" type="pres">
      <dgm:prSet presAssocID="{B2E6BAAD-2163-4F5C-9C4C-EC639378D33F}" presName="level3hierChild" presStyleCnt="0"/>
      <dgm:spPr/>
    </dgm:pt>
    <dgm:pt modelId="{E828D926-26B9-4C70-B50E-46F8FC62818A}" type="pres">
      <dgm:prSet presAssocID="{492AD8AD-ED66-4A1F-8184-177377E221BE}" presName="conn2-1" presStyleLbl="parChTrans1D2" presStyleIdx="1" presStyleCnt="2"/>
      <dgm:spPr/>
    </dgm:pt>
    <dgm:pt modelId="{449EAAB6-A5DD-4FC2-B4CC-876EAC9256D2}" type="pres">
      <dgm:prSet presAssocID="{492AD8AD-ED66-4A1F-8184-177377E221BE}" presName="connTx" presStyleLbl="parChTrans1D2" presStyleIdx="1" presStyleCnt="2"/>
      <dgm:spPr/>
    </dgm:pt>
    <dgm:pt modelId="{05C0D133-0910-4E2C-B47C-8EA779D66534}" type="pres">
      <dgm:prSet presAssocID="{C8885575-5456-434E-968F-44E9977D93E1}" presName="root2" presStyleCnt="0"/>
      <dgm:spPr/>
    </dgm:pt>
    <dgm:pt modelId="{A15E6038-540A-4B45-BF8E-D3410A947210}" type="pres">
      <dgm:prSet presAssocID="{C8885575-5456-434E-968F-44E9977D93E1}" presName="LevelTwoTextNode" presStyleLbl="node2" presStyleIdx="1" presStyleCnt="2" custScaleX="303694" custScaleY="258736" custLinFactNeighborX="-761" custLinFactNeighborY="3872">
        <dgm:presLayoutVars>
          <dgm:chPref val="3"/>
        </dgm:presLayoutVars>
      </dgm:prSet>
      <dgm:spPr/>
      <dgm:t>
        <a:bodyPr/>
        <a:lstStyle/>
        <a:p>
          <a:endParaRPr lang="it-IT"/>
        </a:p>
      </dgm:t>
    </dgm:pt>
    <dgm:pt modelId="{2265A6E6-8003-4378-A391-352617DC7084}" type="pres">
      <dgm:prSet presAssocID="{C8885575-5456-434E-968F-44E9977D93E1}" presName="level3hierChild" presStyleCnt="0"/>
      <dgm:spPr/>
    </dgm:pt>
  </dgm:ptLst>
  <dgm:cxnLst>
    <dgm:cxn modelId="{66104CD4-F1C3-4923-84B4-068D564754E6}" type="presOf" srcId="{C8885575-5456-434E-968F-44E9977D93E1}" destId="{A15E6038-540A-4B45-BF8E-D3410A947210}" srcOrd="0" destOrd="0" presId="urn:microsoft.com/office/officeart/2005/8/layout/hierarchy2"/>
    <dgm:cxn modelId="{DD24E911-C075-45A4-B831-A0990ADE7A67}" type="presOf" srcId="{F85D42EE-D7EB-4E71-9F3F-527C67A16E7B}" destId="{6EAF2599-1784-4CB3-B601-2736A11101B2}" srcOrd="0" destOrd="0" presId="urn:microsoft.com/office/officeart/2005/8/layout/hierarchy2"/>
    <dgm:cxn modelId="{12DE897B-ADFF-4187-85D6-7BAEEB42D4D5}" srcId="{F85D42EE-D7EB-4E71-9F3F-527C67A16E7B}" destId="{CDEFEBD0-3C37-41BD-BA8B-B78C5CCB663A}" srcOrd="0" destOrd="0" parTransId="{8D2B79A6-B0BC-49C2-9EF4-BB0AB2F559D2}" sibTransId="{12F5423E-CDF9-452A-9FFF-65E833682686}"/>
    <dgm:cxn modelId="{64E06115-C1AA-4924-A993-8AE49C7099DE}" srcId="{CDEFEBD0-3C37-41BD-BA8B-B78C5CCB663A}" destId="{C8885575-5456-434E-968F-44E9977D93E1}" srcOrd="1" destOrd="0" parTransId="{492AD8AD-ED66-4A1F-8184-177377E221BE}" sibTransId="{FA77099D-9A34-422F-B019-0848CC99D6C1}"/>
    <dgm:cxn modelId="{0A154BA7-FFF1-4397-AD01-768237220899}" type="presOf" srcId="{CDEFEBD0-3C37-41BD-BA8B-B78C5CCB663A}" destId="{15D90F27-4BAE-4133-B97D-AD037F05F5A1}" srcOrd="0" destOrd="0" presId="urn:microsoft.com/office/officeart/2005/8/layout/hierarchy2"/>
    <dgm:cxn modelId="{FC566F32-5175-4F37-A020-0162F7F5FA5C}" srcId="{CDEFEBD0-3C37-41BD-BA8B-B78C5CCB663A}" destId="{B2E6BAAD-2163-4F5C-9C4C-EC639378D33F}" srcOrd="0" destOrd="0" parTransId="{F0E67AED-5E1E-4C77-8714-803D5EF37681}" sibTransId="{C374A966-F02A-4293-87A6-616FA4476CEC}"/>
    <dgm:cxn modelId="{71DCD86A-3CC7-457D-A579-AC840AE8B309}" type="presOf" srcId="{F0E67AED-5E1E-4C77-8714-803D5EF37681}" destId="{7BFC951C-2DD5-46A1-A987-CCACC0B88804}" srcOrd="1" destOrd="0" presId="urn:microsoft.com/office/officeart/2005/8/layout/hierarchy2"/>
    <dgm:cxn modelId="{B22D003A-5123-4081-8F64-7C6DC9EEBD75}" type="presOf" srcId="{B2E6BAAD-2163-4F5C-9C4C-EC639378D33F}" destId="{9823BE93-BBAD-4CE8-867F-D46D372A2A1A}" srcOrd="0" destOrd="0" presId="urn:microsoft.com/office/officeart/2005/8/layout/hierarchy2"/>
    <dgm:cxn modelId="{EC05EFE0-F1BD-45AF-B1BD-444ED07E1D40}" type="presOf" srcId="{F0E67AED-5E1E-4C77-8714-803D5EF37681}" destId="{BE7DE5A6-CBEE-4B0C-84B9-1A1F08F35832}" srcOrd="0" destOrd="0" presId="urn:microsoft.com/office/officeart/2005/8/layout/hierarchy2"/>
    <dgm:cxn modelId="{65EE6C0D-933B-46B3-BB3A-15860496D586}" type="presOf" srcId="{492AD8AD-ED66-4A1F-8184-177377E221BE}" destId="{E828D926-26B9-4C70-B50E-46F8FC62818A}" srcOrd="0" destOrd="0" presId="urn:microsoft.com/office/officeart/2005/8/layout/hierarchy2"/>
    <dgm:cxn modelId="{6A8EDB35-2639-4440-BBE3-0FFBE03697F7}" type="presOf" srcId="{492AD8AD-ED66-4A1F-8184-177377E221BE}" destId="{449EAAB6-A5DD-4FC2-B4CC-876EAC9256D2}" srcOrd="1" destOrd="0" presId="urn:microsoft.com/office/officeart/2005/8/layout/hierarchy2"/>
    <dgm:cxn modelId="{60DDA067-CEB6-4635-AA6B-4AAB027AB10B}" type="presParOf" srcId="{6EAF2599-1784-4CB3-B601-2736A11101B2}" destId="{84EE7DD2-4EB2-4CAF-B9DD-9B8FB1835942}" srcOrd="0" destOrd="0" presId="urn:microsoft.com/office/officeart/2005/8/layout/hierarchy2"/>
    <dgm:cxn modelId="{27CB119D-F660-40CF-AD3F-AE91DF995E9D}" type="presParOf" srcId="{84EE7DD2-4EB2-4CAF-B9DD-9B8FB1835942}" destId="{15D90F27-4BAE-4133-B97D-AD037F05F5A1}" srcOrd="0" destOrd="0" presId="urn:microsoft.com/office/officeart/2005/8/layout/hierarchy2"/>
    <dgm:cxn modelId="{01ACA9A5-C71F-4090-B123-A9516ECE13A9}" type="presParOf" srcId="{84EE7DD2-4EB2-4CAF-B9DD-9B8FB1835942}" destId="{58DAA0EA-BBE2-4ED1-95A6-E3AE1E6DFBBB}" srcOrd="1" destOrd="0" presId="urn:microsoft.com/office/officeart/2005/8/layout/hierarchy2"/>
    <dgm:cxn modelId="{7DF21881-F0E6-4769-ABE1-1BCF7134086A}" type="presParOf" srcId="{58DAA0EA-BBE2-4ED1-95A6-E3AE1E6DFBBB}" destId="{BE7DE5A6-CBEE-4B0C-84B9-1A1F08F35832}" srcOrd="0" destOrd="0" presId="urn:microsoft.com/office/officeart/2005/8/layout/hierarchy2"/>
    <dgm:cxn modelId="{EC32EF48-B12D-4A98-A5D9-7956E75B7D61}" type="presParOf" srcId="{BE7DE5A6-CBEE-4B0C-84B9-1A1F08F35832}" destId="{7BFC951C-2DD5-46A1-A987-CCACC0B88804}" srcOrd="0" destOrd="0" presId="urn:microsoft.com/office/officeart/2005/8/layout/hierarchy2"/>
    <dgm:cxn modelId="{A3479BF4-B429-4BE8-B67D-7EAE48B26E15}" type="presParOf" srcId="{58DAA0EA-BBE2-4ED1-95A6-E3AE1E6DFBBB}" destId="{B6312DD3-53EC-4CBA-B71D-F483929B1A37}" srcOrd="1" destOrd="0" presId="urn:microsoft.com/office/officeart/2005/8/layout/hierarchy2"/>
    <dgm:cxn modelId="{029A6498-F669-45D4-AC5B-45F319C1433D}" type="presParOf" srcId="{B6312DD3-53EC-4CBA-B71D-F483929B1A37}" destId="{9823BE93-BBAD-4CE8-867F-D46D372A2A1A}" srcOrd="0" destOrd="0" presId="urn:microsoft.com/office/officeart/2005/8/layout/hierarchy2"/>
    <dgm:cxn modelId="{CC942B3E-0D39-43CF-92E2-811AF2F54D64}" type="presParOf" srcId="{B6312DD3-53EC-4CBA-B71D-F483929B1A37}" destId="{8EE2558B-4EA5-4F40-A8E9-A9201F2C266E}" srcOrd="1" destOrd="0" presId="urn:microsoft.com/office/officeart/2005/8/layout/hierarchy2"/>
    <dgm:cxn modelId="{1555DD79-591D-410B-9896-B58279755C57}" type="presParOf" srcId="{58DAA0EA-BBE2-4ED1-95A6-E3AE1E6DFBBB}" destId="{E828D926-26B9-4C70-B50E-46F8FC62818A}" srcOrd="2" destOrd="0" presId="urn:microsoft.com/office/officeart/2005/8/layout/hierarchy2"/>
    <dgm:cxn modelId="{40B198B5-A41E-42A9-A614-9C532E566456}" type="presParOf" srcId="{E828D926-26B9-4C70-B50E-46F8FC62818A}" destId="{449EAAB6-A5DD-4FC2-B4CC-876EAC9256D2}" srcOrd="0" destOrd="0" presId="urn:microsoft.com/office/officeart/2005/8/layout/hierarchy2"/>
    <dgm:cxn modelId="{2CD6B59A-2C7D-4EB9-B964-B2ADFCBE190E}" type="presParOf" srcId="{58DAA0EA-BBE2-4ED1-95A6-E3AE1E6DFBBB}" destId="{05C0D133-0910-4E2C-B47C-8EA779D66534}" srcOrd="3" destOrd="0" presId="urn:microsoft.com/office/officeart/2005/8/layout/hierarchy2"/>
    <dgm:cxn modelId="{FB630CF7-CA6D-45AF-B980-280EA6C94C45}" type="presParOf" srcId="{05C0D133-0910-4E2C-B47C-8EA779D66534}" destId="{A15E6038-540A-4B45-BF8E-D3410A947210}" srcOrd="0" destOrd="0" presId="urn:microsoft.com/office/officeart/2005/8/layout/hierarchy2"/>
    <dgm:cxn modelId="{A011A81A-ADD2-4FF4-9F37-37CFAD1A94F9}" type="presParOf" srcId="{05C0D133-0910-4E2C-B47C-8EA779D66534}" destId="{2265A6E6-8003-4378-A391-352617DC7084}"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9F6405-19C1-4595-9952-42892EBA2750}"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it-IT"/>
        </a:p>
      </dgm:t>
    </dgm:pt>
    <dgm:pt modelId="{F6BAF577-7962-46DE-8024-67BB46850795}">
      <dgm:prSet/>
      <dgm:spPr/>
      <dgm:t>
        <a:bodyPr/>
        <a:lstStyle/>
        <a:p>
          <a:r>
            <a:rPr lang="it-IT" dirty="0" smtClean="0"/>
            <a:t>TERZA PROVA SCRITTA Lingua e letteratura francese e Storia in francese</a:t>
          </a:r>
          <a:endParaRPr lang="it-IT" dirty="0"/>
        </a:p>
      </dgm:t>
    </dgm:pt>
    <dgm:pt modelId="{84394D8D-1A4C-4255-8638-721CB8C9249D}" type="parTrans" cxnId="{5381BBCB-A6F7-48FF-82C8-704C2A715BAB}">
      <dgm:prSet/>
      <dgm:spPr/>
      <dgm:t>
        <a:bodyPr/>
        <a:lstStyle/>
        <a:p>
          <a:endParaRPr lang="it-IT"/>
        </a:p>
      </dgm:t>
    </dgm:pt>
    <dgm:pt modelId="{45408F88-5E96-45FA-81C3-EFA89480E117}" type="sibTrans" cxnId="{5381BBCB-A6F7-48FF-82C8-704C2A715BAB}">
      <dgm:prSet/>
      <dgm:spPr/>
      <dgm:t>
        <a:bodyPr/>
        <a:lstStyle/>
        <a:p>
          <a:endParaRPr lang="it-IT"/>
        </a:p>
      </dgm:t>
    </dgm:pt>
    <dgm:pt modelId="{D6CB99CD-D39F-47B4-BDD9-217DF97F3A8C}">
      <dgm:prSet/>
      <dgm:spPr/>
      <dgm:t>
        <a:bodyPr/>
        <a:lstStyle/>
        <a:p>
          <a:r>
            <a:rPr lang="it-IT" dirty="0" smtClean="0"/>
            <a:t>Somministrazione: martedì 25 giugno 2019, dalle ore 8:30 Durata: 6 ore complessive (4 ore per lo svolgimento della prova di lingua e letteratura francese e 2 ore per la prova di storia in francese. Il punteggio: è attribuito a ciascuna prova ed è espresso in ventesimi.  Il punteggio complessivo scaturisce dalla media aritmetica tra i due punteggi (numeri interi con eventuale arrotondamento)</a:t>
          </a:r>
          <a:endParaRPr lang="it-IT" dirty="0"/>
        </a:p>
      </dgm:t>
    </dgm:pt>
    <dgm:pt modelId="{A11D75A3-5F79-4331-9288-A116A08104D1}" type="parTrans" cxnId="{B9D89499-2574-4BA4-ABEA-D86F2496638B}">
      <dgm:prSet/>
      <dgm:spPr/>
      <dgm:t>
        <a:bodyPr/>
        <a:lstStyle/>
        <a:p>
          <a:endParaRPr lang="it-IT"/>
        </a:p>
      </dgm:t>
    </dgm:pt>
    <dgm:pt modelId="{A5D3164B-C901-4AFC-8AD4-4FCCE99FA990}" type="sibTrans" cxnId="{B9D89499-2574-4BA4-ABEA-D86F2496638B}">
      <dgm:prSet/>
      <dgm:spPr/>
      <dgm:t>
        <a:bodyPr/>
        <a:lstStyle/>
        <a:p>
          <a:endParaRPr lang="it-IT"/>
        </a:p>
      </dgm:t>
    </dgm:pt>
    <dgm:pt modelId="{D8372634-91A0-4C8E-BEB0-F11B317937B7}">
      <dgm:prSet/>
      <dgm:spPr/>
      <dgm:t>
        <a:bodyPr/>
        <a:lstStyle/>
        <a:p>
          <a:r>
            <a:rPr lang="it-IT" dirty="0" smtClean="0"/>
            <a:t>PROVA ORALE Lingua e letteratura francese</a:t>
          </a:r>
          <a:endParaRPr lang="it-IT" dirty="0"/>
        </a:p>
      </dgm:t>
    </dgm:pt>
    <dgm:pt modelId="{8AC966DF-7216-42D3-A3DE-23AC20472A62}" type="parTrans" cxnId="{9E580D4A-8F79-486D-A8C6-C1FFD85036A7}">
      <dgm:prSet/>
      <dgm:spPr/>
      <dgm:t>
        <a:bodyPr/>
        <a:lstStyle/>
        <a:p>
          <a:endParaRPr lang="it-IT"/>
        </a:p>
      </dgm:t>
    </dgm:pt>
    <dgm:pt modelId="{B92B92EF-D2B9-4031-937A-CD1A4CB36CCE}" type="sibTrans" cxnId="{9E580D4A-8F79-486D-A8C6-C1FFD85036A7}">
      <dgm:prSet/>
      <dgm:spPr/>
      <dgm:t>
        <a:bodyPr/>
        <a:lstStyle/>
        <a:p>
          <a:endParaRPr lang="it-IT"/>
        </a:p>
      </dgm:t>
    </dgm:pt>
    <dgm:pt modelId="{E8BB78DD-0E39-43EE-9C66-59667DA8919E}">
      <dgm:prSet/>
      <dgm:spPr/>
      <dgm:t>
        <a:bodyPr/>
        <a:lstStyle/>
        <a:p>
          <a:r>
            <a:rPr lang="it-IT" dirty="0" smtClean="0"/>
            <a:t>La prova si svolge nell’ambito del colloquio orale ai sensi del </a:t>
          </a:r>
          <a:r>
            <a:rPr lang="it-IT" dirty="0" err="1" smtClean="0"/>
            <a:t>D.lgs</a:t>
          </a:r>
          <a:r>
            <a:rPr lang="it-IT" dirty="0" smtClean="0"/>
            <a:t> n.62/2017 e dell’O.M. n.205/2019. Alla singola prova viene attribuito un punteggio espresso in ventesimi. </a:t>
          </a:r>
          <a:endParaRPr lang="it-IT" dirty="0"/>
        </a:p>
      </dgm:t>
    </dgm:pt>
    <dgm:pt modelId="{7EAA09AE-78AA-42C4-919D-D1F24635A61D}" type="parTrans" cxnId="{77F94342-73A7-4A60-8861-7CB1C6B032A0}">
      <dgm:prSet/>
      <dgm:spPr/>
      <dgm:t>
        <a:bodyPr/>
        <a:lstStyle/>
        <a:p>
          <a:endParaRPr lang="it-IT"/>
        </a:p>
      </dgm:t>
    </dgm:pt>
    <dgm:pt modelId="{8D413EA0-35CE-41FA-9EC2-116A334E4F0A}" type="sibTrans" cxnId="{77F94342-73A7-4A60-8861-7CB1C6B032A0}">
      <dgm:prSet/>
      <dgm:spPr/>
      <dgm:t>
        <a:bodyPr/>
        <a:lstStyle/>
        <a:p>
          <a:endParaRPr lang="it-IT"/>
        </a:p>
      </dgm:t>
    </dgm:pt>
    <dgm:pt modelId="{596095F9-66CE-4458-896B-31FB96597B48}" type="pres">
      <dgm:prSet presAssocID="{529F6405-19C1-4595-9952-42892EBA2750}" presName="Name0" presStyleCnt="0">
        <dgm:presLayoutVars>
          <dgm:chMax val="7"/>
          <dgm:chPref val="7"/>
          <dgm:dir/>
        </dgm:presLayoutVars>
      </dgm:prSet>
      <dgm:spPr/>
      <dgm:t>
        <a:bodyPr/>
        <a:lstStyle/>
        <a:p>
          <a:endParaRPr lang="it-IT"/>
        </a:p>
      </dgm:t>
    </dgm:pt>
    <dgm:pt modelId="{F2ADCCF4-BD8B-4BE6-9AC7-4CD61D7183EA}" type="pres">
      <dgm:prSet presAssocID="{529F6405-19C1-4595-9952-42892EBA2750}" presName="Name1" presStyleCnt="0"/>
      <dgm:spPr/>
    </dgm:pt>
    <dgm:pt modelId="{C3AC16E1-DBD2-4A26-8686-2528E9999766}" type="pres">
      <dgm:prSet presAssocID="{529F6405-19C1-4595-9952-42892EBA2750}" presName="cycle" presStyleCnt="0"/>
      <dgm:spPr/>
    </dgm:pt>
    <dgm:pt modelId="{636C9DB5-E286-4636-98A2-218871AA6153}" type="pres">
      <dgm:prSet presAssocID="{529F6405-19C1-4595-9952-42892EBA2750}" presName="srcNode" presStyleLbl="node1" presStyleIdx="0" presStyleCnt="4"/>
      <dgm:spPr/>
    </dgm:pt>
    <dgm:pt modelId="{7B4583D6-53D1-4919-83DF-632C34146C63}" type="pres">
      <dgm:prSet presAssocID="{529F6405-19C1-4595-9952-42892EBA2750}" presName="conn" presStyleLbl="parChTrans1D2" presStyleIdx="0" presStyleCnt="1"/>
      <dgm:spPr/>
      <dgm:t>
        <a:bodyPr/>
        <a:lstStyle/>
        <a:p>
          <a:endParaRPr lang="it-IT"/>
        </a:p>
      </dgm:t>
    </dgm:pt>
    <dgm:pt modelId="{CA8FFEED-78D5-47F0-8F53-67EDAFE2894D}" type="pres">
      <dgm:prSet presAssocID="{529F6405-19C1-4595-9952-42892EBA2750}" presName="extraNode" presStyleLbl="node1" presStyleIdx="0" presStyleCnt="4"/>
      <dgm:spPr/>
    </dgm:pt>
    <dgm:pt modelId="{D38EDF8E-E591-44B8-A791-3E8B84E009CF}" type="pres">
      <dgm:prSet presAssocID="{529F6405-19C1-4595-9952-42892EBA2750}" presName="dstNode" presStyleLbl="node1" presStyleIdx="0" presStyleCnt="4"/>
      <dgm:spPr/>
    </dgm:pt>
    <dgm:pt modelId="{19983175-136A-4705-A3FA-AFC80A881C82}" type="pres">
      <dgm:prSet presAssocID="{F6BAF577-7962-46DE-8024-67BB46850795}" presName="text_1" presStyleLbl="node1" presStyleIdx="0" presStyleCnt="4">
        <dgm:presLayoutVars>
          <dgm:bulletEnabled val="1"/>
        </dgm:presLayoutVars>
      </dgm:prSet>
      <dgm:spPr/>
      <dgm:t>
        <a:bodyPr/>
        <a:lstStyle/>
        <a:p>
          <a:endParaRPr lang="it-IT"/>
        </a:p>
      </dgm:t>
    </dgm:pt>
    <dgm:pt modelId="{74A91BAE-DA1F-4FC4-88BB-F342C5D69FCF}" type="pres">
      <dgm:prSet presAssocID="{F6BAF577-7962-46DE-8024-67BB46850795}" presName="accent_1" presStyleCnt="0"/>
      <dgm:spPr/>
    </dgm:pt>
    <dgm:pt modelId="{02510E76-1AAF-4524-9AD5-C5BC49D96180}" type="pres">
      <dgm:prSet presAssocID="{F6BAF577-7962-46DE-8024-67BB46850795}" presName="accentRepeatNode" presStyleLbl="solidFgAcc1" presStyleIdx="0" presStyleCnt="4"/>
      <dgm:spPr/>
    </dgm:pt>
    <dgm:pt modelId="{6F7C3219-8A93-4AA1-AECB-D8470808ECEC}" type="pres">
      <dgm:prSet presAssocID="{D6CB99CD-D39F-47B4-BDD9-217DF97F3A8C}" presName="text_2" presStyleLbl="node1" presStyleIdx="1" presStyleCnt="4" custScaleY="199990">
        <dgm:presLayoutVars>
          <dgm:bulletEnabled val="1"/>
        </dgm:presLayoutVars>
      </dgm:prSet>
      <dgm:spPr/>
      <dgm:t>
        <a:bodyPr/>
        <a:lstStyle/>
        <a:p>
          <a:endParaRPr lang="it-IT"/>
        </a:p>
      </dgm:t>
    </dgm:pt>
    <dgm:pt modelId="{C8A9D67A-E5BA-451D-A5E8-37515B376A3A}" type="pres">
      <dgm:prSet presAssocID="{D6CB99CD-D39F-47B4-BDD9-217DF97F3A8C}" presName="accent_2" presStyleCnt="0"/>
      <dgm:spPr/>
    </dgm:pt>
    <dgm:pt modelId="{408A6B12-F660-4836-9299-16A65DD45D43}" type="pres">
      <dgm:prSet presAssocID="{D6CB99CD-D39F-47B4-BDD9-217DF97F3A8C}" presName="accentRepeatNode" presStyleLbl="solidFgAcc1" presStyleIdx="1" presStyleCnt="4"/>
      <dgm:spPr/>
    </dgm:pt>
    <dgm:pt modelId="{2E62AF55-D863-414F-9772-0744BB6B1777}" type="pres">
      <dgm:prSet presAssocID="{D8372634-91A0-4C8E-BEB0-F11B317937B7}" presName="text_3" presStyleLbl="node1" presStyleIdx="2" presStyleCnt="4">
        <dgm:presLayoutVars>
          <dgm:bulletEnabled val="1"/>
        </dgm:presLayoutVars>
      </dgm:prSet>
      <dgm:spPr/>
      <dgm:t>
        <a:bodyPr/>
        <a:lstStyle/>
        <a:p>
          <a:endParaRPr lang="it-IT"/>
        </a:p>
      </dgm:t>
    </dgm:pt>
    <dgm:pt modelId="{F5BA57E2-CBF6-4240-AD32-85017CD585E5}" type="pres">
      <dgm:prSet presAssocID="{D8372634-91A0-4C8E-BEB0-F11B317937B7}" presName="accent_3" presStyleCnt="0"/>
      <dgm:spPr/>
    </dgm:pt>
    <dgm:pt modelId="{9AE8FAA2-938E-40F1-9B8D-821D4B21BBF8}" type="pres">
      <dgm:prSet presAssocID="{D8372634-91A0-4C8E-BEB0-F11B317937B7}" presName="accentRepeatNode" presStyleLbl="solidFgAcc1" presStyleIdx="2" presStyleCnt="4"/>
      <dgm:spPr/>
    </dgm:pt>
    <dgm:pt modelId="{F98160D3-3A05-421A-B2AD-E5EB114A1823}" type="pres">
      <dgm:prSet presAssocID="{E8BB78DD-0E39-43EE-9C66-59667DA8919E}" presName="text_4" presStyleLbl="node1" presStyleIdx="3" presStyleCnt="4" custScaleY="169167">
        <dgm:presLayoutVars>
          <dgm:bulletEnabled val="1"/>
        </dgm:presLayoutVars>
      </dgm:prSet>
      <dgm:spPr/>
      <dgm:t>
        <a:bodyPr/>
        <a:lstStyle/>
        <a:p>
          <a:endParaRPr lang="it-IT"/>
        </a:p>
      </dgm:t>
    </dgm:pt>
    <dgm:pt modelId="{72AB3B29-AC10-41D2-B82D-ECEF19B477DD}" type="pres">
      <dgm:prSet presAssocID="{E8BB78DD-0E39-43EE-9C66-59667DA8919E}" presName="accent_4" presStyleCnt="0"/>
      <dgm:spPr/>
    </dgm:pt>
    <dgm:pt modelId="{62E7218A-FD3F-48A7-BF72-243BAE56F628}" type="pres">
      <dgm:prSet presAssocID="{E8BB78DD-0E39-43EE-9C66-59667DA8919E}" presName="accentRepeatNode" presStyleLbl="solidFgAcc1" presStyleIdx="3" presStyleCnt="4"/>
      <dgm:spPr/>
    </dgm:pt>
  </dgm:ptLst>
  <dgm:cxnLst>
    <dgm:cxn modelId="{32C1FE3D-6F90-47CE-A752-8E8C55EAF76A}" type="presOf" srcId="{E8BB78DD-0E39-43EE-9C66-59667DA8919E}" destId="{F98160D3-3A05-421A-B2AD-E5EB114A1823}" srcOrd="0" destOrd="0" presId="urn:microsoft.com/office/officeart/2008/layout/VerticalCurvedList"/>
    <dgm:cxn modelId="{4EB50198-A6C9-4767-81E7-344F55E9B8C9}" type="presOf" srcId="{529F6405-19C1-4595-9952-42892EBA2750}" destId="{596095F9-66CE-4458-896B-31FB96597B48}" srcOrd="0" destOrd="0" presId="urn:microsoft.com/office/officeart/2008/layout/VerticalCurvedList"/>
    <dgm:cxn modelId="{5381BBCB-A6F7-48FF-82C8-704C2A715BAB}" srcId="{529F6405-19C1-4595-9952-42892EBA2750}" destId="{F6BAF577-7962-46DE-8024-67BB46850795}" srcOrd="0" destOrd="0" parTransId="{84394D8D-1A4C-4255-8638-721CB8C9249D}" sibTransId="{45408F88-5E96-45FA-81C3-EFA89480E117}"/>
    <dgm:cxn modelId="{11D76868-3A4E-450C-8939-F9CF612C42FA}" type="presOf" srcId="{D8372634-91A0-4C8E-BEB0-F11B317937B7}" destId="{2E62AF55-D863-414F-9772-0744BB6B1777}" srcOrd="0" destOrd="0" presId="urn:microsoft.com/office/officeart/2008/layout/VerticalCurvedList"/>
    <dgm:cxn modelId="{2AB1F03E-99A0-45A7-8756-049C88D8789E}" type="presOf" srcId="{45408F88-5E96-45FA-81C3-EFA89480E117}" destId="{7B4583D6-53D1-4919-83DF-632C34146C63}" srcOrd="0" destOrd="0" presId="urn:microsoft.com/office/officeart/2008/layout/VerticalCurvedList"/>
    <dgm:cxn modelId="{B9D89499-2574-4BA4-ABEA-D86F2496638B}" srcId="{529F6405-19C1-4595-9952-42892EBA2750}" destId="{D6CB99CD-D39F-47B4-BDD9-217DF97F3A8C}" srcOrd="1" destOrd="0" parTransId="{A11D75A3-5F79-4331-9288-A116A08104D1}" sibTransId="{A5D3164B-C901-4AFC-8AD4-4FCCE99FA990}"/>
    <dgm:cxn modelId="{6E0D0BA2-4199-4D9A-829F-DA2A1DF08E2E}" type="presOf" srcId="{F6BAF577-7962-46DE-8024-67BB46850795}" destId="{19983175-136A-4705-A3FA-AFC80A881C82}" srcOrd="0" destOrd="0" presId="urn:microsoft.com/office/officeart/2008/layout/VerticalCurvedList"/>
    <dgm:cxn modelId="{1C7582A4-87EC-46F7-AE6F-086B08247663}" type="presOf" srcId="{D6CB99CD-D39F-47B4-BDD9-217DF97F3A8C}" destId="{6F7C3219-8A93-4AA1-AECB-D8470808ECEC}" srcOrd="0" destOrd="0" presId="urn:microsoft.com/office/officeart/2008/layout/VerticalCurvedList"/>
    <dgm:cxn modelId="{77F94342-73A7-4A60-8861-7CB1C6B032A0}" srcId="{529F6405-19C1-4595-9952-42892EBA2750}" destId="{E8BB78DD-0E39-43EE-9C66-59667DA8919E}" srcOrd="3" destOrd="0" parTransId="{7EAA09AE-78AA-42C4-919D-D1F24635A61D}" sibTransId="{8D413EA0-35CE-41FA-9EC2-116A334E4F0A}"/>
    <dgm:cxn modelId="{9E580D4A-8F79-486D-A8C6-C1FFD85036A7}" srcId="{529F6405-19C1-4595-9952-42892EBA2750}" destId="{D8372634-91A0-4C8E-BEB0-F11B317937B7}" srcOrd="2" destOrd="0" parTransId="{8AC966DF-7216-42D3-A3DE-23AC20472A62}" sibTransId="{B92B92EF-D2B9-4031-937A-CD1A4CB36CCE}"/>
    <dgm:cxn modelId="{459947A0-F73E-4EAB-8B47-88CA298646AB}" type="presParOf" srcId="{596095F9-66CE-4458-896B-31FB96597B48}" destId="{F2ADCCF4-BD8B-4BE6-9AC7-4CD61D7183EA}" srcOrd="0" destOrd="0" presId="urn:microsoft.com/office/officeart/2008/layout/VerticalCurvedList"/>
    <dgm:cxn modelId="{B5652A29-751B-4C80-AFAF-AEACBFE340C2}" type="presParOf" srcId="{F2ADCCF4-BD8B-4BE6-9AC7-4CD61D7183EA}" destId="{C3AC16E1-DBD2-4A26-8686-2528E9999766}" srcOrd="0" destOrd="0" presId="urn:microsoft.com/office/officeart/2008/layout/VerticalCurvedList"/>
    <dgm:cxn modelId="{9463CEA3-3600-4DAD-BD48-56B4A0A153CE}" type="presParOf" srcId="{C3AC16E1-DBD2-4A26-8686-2528E9999766}" destId="{636C9DB5-E286-4636-98A2-218871AA6153}" srcOrd="0" destOrd="0" presId="urn:microsoft.com/office/officeart/2008/layout/VerticalCurvedList"/>
    <dgm:cxn modelId="{9A8627D0-4E41-41CE-AC9D-582E9B4798FA}" type="presParOf" srcId="{C3AC16E1-DBD2-4A26-8686-2528E9999766}" destId="{7B4583D6-53D1-4919-83DF-632C34146C63}" srcOrd="1" destOrd="0" presId="urn:microsoft.com/office/officeart/2008/layout/VerticalCurvedList"/>
    <dgm:cxn modelId="{13E60B1C-08FB-4EA7-913C-8D41E6D7B2C9}" type="presParOf" srcId="{C3AC16E1-DBD2-4A26-8686-2528E9999766}" destId="{CA8FFEED-78D5-47F0-8F53-67EDAFE2894D}" srcOrd="2" destOrd="0" presId="urn:microsoft.com/office/officeart/2008/layout/VerticalCurvedList"/>
    <dgm:cxn modelId="{5961F011-144B-4ECE-9099-611986968693}" type="presParOf" srcId="{C3AC16E1-DBD2-4A26-8686-2528E9999766}" destId="{D38EDF8E-E591-44B8-A791-3E8B84E009CF}" srcOrd="3" destOrd="0" presId="urn:microsoft.com/office/officeart/2008/layout/VerticalCurvedList"/>
    <dgm:cxn modelId="{8FBB0332-5522-4C36-9E95-E6D5022F3178}" type="presParOf" srcId="{F2ADCCF4-BD8B-4BE6-9AC7-4CD61D7183EA}" destId="{19983175-136A-4705-A3FA-AFC80A881C82}" srcOrd="1" destOrd="0" presId="urn:microsoft.com/office/officeart/2008/layout/VerticalCurvedList"/>
    <dgm:cxn modelId="{9AB3C8D8-130E-487A-B25A-C5E7EA5B217B}" type="presParOf" srcId="{F2ADCCF4-BD8B-4BE6-9AC7-4CD61D7183EA}" destId="{74A91BAE-DA1F-4FC4-88BB-F342C5D69FCF}" srcOrd="2" destOrd="0" presId="urn:microsoft.com/office/officeart/2008/layout/VerticalCurvedList"/>
    <dgm:cxn modelId="{DB9F8A86-FACB-4335-ACE0-29263D732932}" type="presParOf" srcId="{74A91BAE-DA1F-4FC4-88BB-F342C5D69FCF}" destId="{02510E76-1AAF-4524-9AD5-C5BC49D96180}" srcOrd="0" destOrd="0" presId="urn:microsoft.com/office/officeart/2008/layout/VerticalCurvedList"/>
    <dgm:cxn modelId="{B486D24E-3AE2-4FE1-9688-481B56081989}" type="presParOf" srcId="{F2ADCCF4-BD8B-4BE6-9AC7-4CD61D7183EA}" destId="{6F7C3219-8A93-4AA1-AECB-D8470808ECEC}" srcOrd="3" destOrd="0" presId="urn:microsoft.com/office/officeart/2008/layout/VerticalCurvedList"/>
    <dgm:cxn modelId="{2F455E0E-F671-4D51-97F7-8D83F8FD03C9}" type="presParOf" srcId="{F2ADCCF4-BD8B-4BE6-9AC7-4CD61D7183EA}" destId="{C8A9D67A-E5BA-451D-A5E8-37515B376A3A}" srcOrd="4" destOrd="0" presId="urn:microsoft.com/office/officeart/2008/layout/VerticalCurvedList"/>
    <dgm:cxn modelId="{9A2549FF-63F5-48C1-84AE-BC77CA67781B}" type="presParOf" srcId="{C8A9D67A-E5BA-451D-A5E8-37515B376A3A}" destId="{408A6B12-F660-4836-9299-16A65DD45D43}" srcOrd="0" destOrd="0" presId="urn:microsoft.com/office/officeart/2008/layout/VerticalCurvedList"/>
    <dgm:cxn modelId="{D336991E-0E62-45C4-BE76-28ADFB446C98}" type="presParOf" srcId="{F2ADCCF4-BD8B-4BE6-9AC7-4CD61D7183EA}" destId="{2E62AF55-D863-414F-9772-0744BB6B1777}" srcOrd="5" destOrd="0" presId="urn:microsoft.com/office/officeart/2008/layout/VerticalCurvedList"/>
    <dgm:cxn modelId="{57685B1E-EC0E-484D-B114-7B90B05B1E79}" type="presParOf" srcId="{F2ADCCF4-BD8B-4BE6-9AC7-4CD61D7183EA}" destId="{F5BA57E2-CBF6-4240-AD32-85017CD585E5}" srcOrd="6" destOrd="0" presId="urn:microsoft.com/office/officeart/2008/layout/VerticalCurvedList"/>
    <dgm:cxn modelId="{DE77F5DC-59DC-4DE8-AEE6-1D35D205319E}" type="presParOf" srcId="{F5BA57E2-CBF6-4240-AD32-85017CD585E5}" destId="{9AE8FAA2-938E-40F1-9B8D-821D4B21BBF8}" srcOrd="0" destOrd="0" presId="urn:microsoft.com/office/officeart/2008/layout/VerticalCurvedList"/>
    <dgm:cxn modelId="{91D3BC7D-13FD-41C5-AAEE-EAF4990E9AC4}" type="presParOf" srcId="{F2ADCCF4-BD8B-4BE6-9AC7-4CD61D7183EA}" destId="{F98160D3-3A05-421A-B2AD-E5EB114A1823}" srcOrd="7" destOrd="0" presId="urn:microsoft.com/office/officeart/2008/layout/VerticalCurvedList"/>
    <dgm:cxn modelId="{34CD02A8-DA08-4BFE-BA92-EE64D84428BA}" type="presParOf" srcId="{F2ADCCF4-BD8B-4BE6-9AC7-4CD61D7183EA}" destId="{72AB3B29-AC10-41D2-B82D-ECEF19B477DD}" srcOrd="8" destOrd="0" presId="urn:microsoft.com/office/officeart/2008/layout/VerticalCurvedList"/>
    <dgm:cxn modelId="{A7494CDC-88B4-4B0D-9AEA-35B82B477186}" type="presParOf" srcId="{72AB3B29-AC10-41D2-B82D-ECEF19B477DD}" destId="{62E7218A-FD3F-48A7-BF72-243BAE56F628}"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9F6405-19C1-4595-9952-42892EBA2750}"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it-IT"/>
        </a:p>
      </dgm:t>
    </dgm:pt>
    <dgm:pt modelId="{F6BAF577-7962-46DE-8024-67BB46850795}">
      <dgm:prSet/>
      <dgm:spPr/>
      <dgm:t>
        <a:bodyPr/>
        <a:lstStyle/>
        <a:p>
          <a:r>
            <a:rPr lang="it-IT" dirty="0" smtClean="0"/>
            <a:t>TERZA PROVA SCRITTA Lingua, cultura e comunicazione francese</a:t>
          </a:r>
        </a:p>
      </dgm:t>
    </dgm:pt>
    <dgm:pt modelId="{84394D8D-1A4C-4255-8638-721CB8C9249D}" type="parTrans" cxnId="{5381BBCB-A6F7-48FF-82C8-704C2A715BAB}">
      <dgm:prSet/>
      <dgm:spPr/>
      <dgm:t>
        <a:bodyPr/>
        <a:lstStyle/>
        <a:p>
          <a:endParaRPr lang="it-IT"/>
        </a:p>
      </dgm:t>
    </dgm:pt>
    <dgm:pt modelId="{45408F88-5E96-45FA-81C3-EFA89480E117}" type="sibTrans" cxnId="{5381BBCB-A6F7-48FF-82C8-704C2A715BAB}">
      <dgm:prSet/>
      <dgm:spPr/>
      <dgm:t>
        <a:bodyPr/>
        <a:lstStyle/>
        <a:p>
          <a:endParaRPr lang="it-IT"/>
        </a:p>
      </dgm:t>
    </dgm:pt>
    <dgm:pt modelId="{D6CB99CD-D39F-47B4-BDD9-217DF97F3A8C}">
      <dgm:prSet/>
      <dgm:spPr/>
      <dgm:t>
        <a:bodyPr/>
        <a:lstStyle/>
        <a:p>
          <a:r>
            <a:rPr lang="it-IT" dirty="0" smtClean="0"/>
            <a:t>Somministrazione: martedì 25 giugno 2019, dalle ore 8:30</a:t>
          </a:r>
        </a:p>
        <a:p>
          <a:r>
            <a:rPr lang="it-IT" dirty="0" smtClean="0"/>
            <a:t>Durata: 4 ore complessive</a:t>
          </a:r>
        </a:p>
        <a:p>
          <a:r>
            <a:rPr lang="it-IT" dirty="0" smtClean="0"/>
            <a:t>Tipologie (a scelta dello studente): a) studio e analisi di un insieme di  documenti sulla specificità dell’indirizzo; b) analisi di un testo specifico dell’indirizzo</a:t>
          </a:r>
        </a:p>
        <a:p>
          <a:r>
            <a:rPr lang="it-IT" dirty="0" smtClean="0"/>
            <a:t>Il punteggio: è espresso in ventesimi</a:t>
          </a:r>
        </a:p>
      </dgm:t>
    </dgm:pt>
    <dgm:pt modelId="{A11D75A3-5F79-4331-9288-A116A08104D1}" type="parTrans" cxnId="{B9D89499-2574-4BA4-ABEA-D86F2496638B}">
      <dgm:prSet/>
      <dgm:spPr/>
      <dgm:t>
        <a:bodyPr/>
        <a:lstStyle/>
        <a:p>
          <a:endParaRPr lang="it-IT"/>
        </a:p>
      </dgm:t>
    </dgm:pt>
    <dgm:pt modelId="{A5D3164B-C901-4AFC-8AD4-4FCCE99FA990}" type="sibTrans" cxnId="{B9D89499-2574-4BA4-ABEA-D86F2496638B}">
      <dgm:prSet/>
      <dgm:spPr/>
      <dgm:t>
        <a:bodyPr/>
        <a:lstStyle/>
        <a:p>
          <a:endParaRPr lang="it-IT"/>
        </a:p>
      </dgm:t>
    </dgm:pt>
    <dgm:pt modelId="{D8372634-91A0-4C8E-BEB0-F11B317937B7}">
      <dgm:prSet/>
      <dgm:spPr/>
      <dgm:t>
        <a:bodyPr/>
        <a:lstStyle/>
        <a:p>
          <a:r>
            <a:rPr lang="it-IT" dirty="0" smtClean="0"/>
            <a:t>2 PROVE ORALI</a:t>
          </a:r>
        </a:p>
        <a:p>
          <a:r>
            <a:rPr lang="it-IT" dirty="0" smtClean="0"/>
            <a:t>Lingua, cultura e comunicazione francese e Storia in francese</a:t>
          </a:r>
        </a:p>
      </dgm:t>
    </dgm:pt>
    <dgm:pt modelId="{8AC966DF-7216-42D3-A3DE-23AC20472A62}" type="parTrans" cxnId="{9E580D4A-8F79-486D-A8C6-C1FFD85036A7}">
      <dgm:prSet/>
      <dgm:spPr/>
      <dgm:t>
        <a:bodyPr/>
        <a:lstStyle/>
        <a:p>
          <a:endParaRPr lang="it-IT"/>
        </a:p>
      </dgm:t>
    </dgm:pt>
    <dgm:pt modelId="{B92B92EF-D2B9-4031-937A-CD1A4CB36CCE}" type="sibTrans" cxnId="{9E580D4A-8F79-486D-A8C6-C1FFD85036A7}">
      <dgm:prSet/>
      <dgm:spPr/>
      <dgm:t>
        <a:bodyPr/>
        <a:lstStyle/>
        <a:p>
          <a:endParaRPr lang="it-IT"/>
        </a:p>
      </dgm:t>
    </dgm:pt>
    <dgm:pt modelId="{E8BB78DD-0E39-43EE-9C66-59667DA8919E}">
      <dgm:prSet/>
      <dgm:spPr/>
      <dgm:t>
        <a:bodyPr/>
        <a:lstStyle/>
        <a:p>
          <a:r>
            <a:rPr lang="it-IT" dirty="0" smtClean="0"/>
            <a:t>Le due prove orali si svolgono nell’ambito del colloquio, ai sensi del </a:t>
          </a:r>
          <a:r>
            <a:rPr lang="it-IT" dirty="0" err="1" smtClean="0"/>
            <a:t>D.lgs</a:t>
          </a:r>
          <a:r>
            <a:rPr lang="it-IT" dirty="0" smtClean="0"/>
            <a:t> n.62/2017 e O.M. n.205/2019.</a:t>
          </a:r>
        </a:p>
        <a:p>
          <a:r>
            <a:rPr lang="it-IT" dirty="0" smtClean="0"/>
            <a:t>Il punteggio è attribuito a ciascuna prova ed è espresso in ventesimi.</a:t>
          </a:r>
        </a:p>
      </dgm:t>
    </dgm:pt>
    <dgm:pt modelId="{7EAA09AE-78AA-42C4-919D-D1F24635A61D}" type="parTrans" cxnId="{77F94342-73A7-4A60-8861-7CB1C6B032A0}">
      <dgm:prSet/>
      <dgm:spPr/>
      <dgm:t>
        <a:bodyPr/>
        <a:lstStyle/>
        <a:p>
          <a:endParaRPr lang="it-IT"/>
        </a:p>
      </dgm:t>
    </dgm:pt>
    <dgm:pt modelId="{8D413EA0-35CE-41FA-9EC2-116A334E4F0A}" type="sibTrans" cxnId="{77F94342-73A7-4A60-8861-7CB1C6B032A0}">
      <dgm:prSet/>
      <dgm:spPr/>
      <dgm:t>
        <a:bodyPr/>
        <a:lstStyle/>
        <a:p>
          <a:endParaRPr lang="it-IT"/>
        </a:p>
      </dgm:t>
    </dgm:pt>
    <dgm:pt modelId="{596095F9-66CE-4458-896B-31FB96597B48}" type="pres">
      <dgm:prSet presAssocID="{529F6405-19C1-4595-9952-42892EBA2750}" presName="Name0" presStyleCnt="0">
        <dgm:presLayoutVars>
          <dgm:chMax val="7"/>
          <dgm:chPref val="7"/>
          <dgm:dir/>
        </dgm:presLayoutVars>
      </dgm:prSet>
      <dgm:spPr/>
      <dgm:t>
        <a:bodyPr/>
        <a:lstStyle/>
        <a:p>
          <a:endParaRPr lang="it-IT"/>
        </a:p>
      </dgm:t>
    </dgm:pt>
    <dgm:pt modelId="{F2ADCCF4-BD8B-4BE6-9AC7-4CD61D7183EA}" type="pres">
      <dgm:prSet presAssocID="{529F6405-19C1-4595-9952-42892EBA2750}" presName="Name1" presStyleCnt="0"/>
      <dgm:spPr/>
    </dgm:pt>
    <dgm:pt modelId="{C3AC16E1-DBD2-4A26-8686-2528E9999766}" type="pres">
      <dgm:prSet presAssocID="{529F6405-19C1-4595-9952-42892EBA2750}" presName="cycle" presStyleCnt="0"/>
      <dgm:spPr/>
    </dgm:pt>
    <dgm:pt modelId="{636C9DB5-E286-4636-98A2-218871AA6153}" type="pres">
      <dgm:prSet presAssocID="{529F6405-19C1-4595-9952-42892EBA2750}" presName="srcNode" presStyleLbl="node1" presStyleIdx="0" presStyleCnt="4"/>
      <dgm:spPr/>
    </dgm:pt>
    <dgm:pt modelId="{7B4583D6-53D1-4919-83DF-632C34146C63}" type="pres">
      <dgm:prSet presAssocID="{529F6405-19C1-4595-9952-42892EBA2750}" presName="conn" presStyleLbl="parChTrans1D2" presStyleIdx="0" presStyleCnt="1"/>
      <dgm:spPr/>
      <dgm:t>
        <a:bodyPr/>
        <a:lstStyle/>
        <a:p>
          <a:endParaRPr lang="it-IT"/>
        </a:p>
      </dgm:t>
    </dgm:pt>
    <dgm:pt modelId="{CA8FFEED-78D5-47F0-8F53-67EDAFE2894D}" type="pres">
      <dgm:prSet presAssocID="{529F6405-19C1-4595-9952-42892EBA2750}" presName="extraNode" presStyleLbl="node1" presStyleIdx="0" presStyleCnt="4"/>
      <dgm:spPr/>
    </dgm:pt>
    <dgm:pt modelId="{D38EDF8E-E591-44B8-A791-3E8B84E009CF}" type="pres">
      <dgm:prSet presAssocID="{529F6405-19C1-4595-9952-42892EBA2750}" presName="dstNode" presStyleLbl="node1" presStyleIdx="0" presStyleCnt="4"/>
      <dgm:spPr/>
    </dgm:pt>
    <dgm:pt modelId="{19983175-136A-4705-A3FA-AFC80A881C82}" type="pres">
      <dgm:prSet presAssocID="{F6BAF577-7962-46DE-8024-67BB46850795}" presName="text_1" presStyleLbl="node1" presStyleIdx="0" presStyleCnt="4">
        <dgm:presLayoutVars>
          <dgm:bulletEnabled val="1"/>
        </dgm:presLayoutVars>
      </dgm:prSet>
      <dgm:spPr/>
      <dgm:t>
        <a:bodyPr/>
        <a:lstStyle/>
        <a:p>
          <a:endParaRPr lang="it-IT"/>
        </a:p>
      </dgm:t>
    </dgm:pt>
    <dgm:pt modelId="{74A91BAE-DA1F-4FC4-88BB-F342C5D69FCF}" type="pres">
      <dgm:prSet presAssocID="{F6BAF577-7962-46DE-8024-67BB46850795}" presName="accent_1" presStyleCnt="0"/>
      <dgm:spPr/>
    </dgm:pt>
    <dgm:pt modelId="{02510E76-1AAF-4524-9AD5-C5BC49D96180}" type="pres">
      <dgm:prSet presAssocID="{F6BAF577-7962-46DE-8024-67BB46850795}" presName="accentRepeatNode" presStyleLbl="solidFgAcc1" presStyleIdx="0" presStyleCnt="4"/>
      <dgm:spPr/>
    </dgm:pt>
    <dgm:pt modelId="{6F7C3219-8A93-4AA1-AECB-D8470808ECEC}" type="pres">
      <dgm:prSet presAssocID="{D6CB99CD-D39F-47B4-BDD9-217DF97F3A8C}" presName="text_2" presStyleLbl="node1" presStyleIdx="1" presStyleCnt="4" custScaleY="199990">
        <dgm:presLayoutVars>
          <dgm:bulletEnabled val="1"/>
        </dgm:presLayoutVars>
      </dgm:prSet>
      <dgm:spPr/>
      <dgm:t>
        <a:bodyPr/>
        <a:lstStyle/>
        <a:p>
          <a:endParaRPr lang="it-IT"/>
        </a:p>
      </dgm:t>
    </dgm:pt>
    <dgm:pt modelId="{C8A9D67A-E5BA-451D-A5E8-37515B376A3A}" type="pres">
      <dgm:prSet presAssocID="{D6CB99CD-D39F-47B4-BDD9-217DF97F3A8C}" presName="accent_2" presStyleCnt="0"/>
      <dgm:spPr/>
    </dgm:pt>
    <dgm:pt modelId="{408A6B12-F660-4836-9299-16A65DD45D43}" type="pres">
      <dgm:prSet presAssocID="{D6CB99CD-D39F-47B4-BDD9-217DF97F3A8C}" presName="accentRepeatNode" presStyleLbl="solidFgAcc1" presStyleIdx="1" presStyleCnt="4"/>
      <dgm:spPr/>
    </dgm:pt>
    <dgm:pt modelId="{2E62AF55-D863-414F-9772-0744BB6B1777}" type="pres">
      <dgm:prSet presAssocID="{D8372634-91A0-4C8E-BEB0-F11B317937B7}" presName="text_3" presStyleLbl="node1" presStyleIdx="2" presStyleCnt="4">
        <dgm:presLayoutVars>
          <dgm:bulletEnabled val="1"/>
        </dgm:presLayoutVars>
      </dgm:prSet>
      <dgm:spPr/>
      <dgm:t>
        <a:bodyPr/>
        <a:lstStyle/>
        <a:p>
          <a:endParaRPr lang="it-IT"/>
        </a:p>
      </dgm:t>
    </dgm:pt>
    <dgm:pt modelId="{F5BA57E2-CBF6-4240-AD32-85017CD585E5}" type="pres">
      <dgm:prSet presAssocID="{D8372634-91A0-4C8E-BEB0-F11B317937B7}" presName="accent_3" presStyleCnt="0"/>
      <dgm:spPr/>
    </dgm:pt>
    <dgm:pt modelId="{9AE8FAA2-938E-40F1-9B8D-821D4B21BBF8}" type="pres">
      <dgm:prSet presAssocID="{D8372634-91A0-4C8E-BEB0-F11B317937B7}" presName="accentRepeatNode" presStyleLbl="solidFgAcc1" presStyleIdx="2" presStyleCnt="4"/>
      <dgm:spPr/>
    </dgm:pt>
    <dgm:pt modelId="{F98160D3-3A05-421A-B2AD-E5EB114A1823}" type="pres">
      <dgm:prSet presAssocID="{E8BB78DD-0E39-43EE-9C66-59667DA8919E}" presName="text_4" presStyleLbl="node1" presStyleIdx="3" presStyleCnt="4" custScaleY="169167">
        <dgm:presLayoutVars>
          <dgm:bulletEnabled val="1"/>
        </dgm:presLayoutVars>
      </dgm:prSet>
      <dgm:spPr/>
      <dgm:t>
        <a:bodyPr/>
        <a:lstStyle/>
        <a:p>
          <a:endParaRPr lang="it-IT"/>
        </a:p>
      </dgm:t>
    </dgm:pt>
    <dgm:pt modelId="{72AB3B29-AC10-41D2-B82D-ECEF19B477DD}" type="pres">
      <dgm:prSet presAssocID="{E8BB78DD-0E39-43EE-9C66-59667DA8919E}" presName="accent_4" presStyleCnt="0"/>
      <dgm:spPr/>
    </dgm:pt>
    <dgm:pt modelId="{62E7218A-FD3F-48A7-BF72-243BAE56F628}" type="pres">
      <dgm:prSet presAssocID="{E8BB78DD-0E39-43EE-9C66-59667DA8919E}" presName="accentRepeatNode" presStyleLbl="solidFgAcc1" presStyleIdx="3" presStyleCnt="4"/>
      <dgm:spPr/>
    </dgm:pt>
  </dgm:ptLst>
  <dgm:cxnLst>
    <dgm:cxn modelId="{9E580D4A-8F79-486D-A8C6-C1FFD85036A7}" srcId="{529F6405-19C1-4595-9952-42892EBA2750}" destId="{D8372634-91A0-4C8E-BEB0-F11B317937B7}" srcOrd="2" destOrd="0" parTransId="{8AC966DF-7216-42D3-A3DE-23AC20472A62}" sibTransId="{B92B92EF-D2B9-4031-937A-CD1A4CB36CCE}"/>
    <dgm:cxn modelId="{D1B5A1F9-BD4F-4B65-A16F-CC954F61AD19}" type="presOf" srcId="{E8BB78DD-0E39-43EE-9C66-59667DA8919E}" destId="{F98160D3-3A05-421A-B2AD-E5EB114A1823}" srcOrd="0" destOrd="0" presId="urn:microsoft.com/office/officeart/2008/layout/VerticalCurvedList"/>
    <dgm:cxn modelId="{AD6C1A0B-31C7-493C-B4B0-15F670ACE632}" type="presOf" srcId="{45408F88-5E96-45FA-81C3-EFA89480E117}" destId="{7B4583D6-53D1-4919-83DF-632C34146C63}" srcOrd="0" destOrd="0" presId="urn:microsoft.com/office/officeart/2008/layout/VerticalCurvedList"/>
    <dgm:cxn modelId="{3D2894F9-F7EE-4587-B109-D6E91AD770F9}" type="presOf" srcId="{D8372634-91A0-4C8E-BEB0-F11B317937B7}" destId="{2E62AF55-D863-414F-9772-0744BB6B1777}" srcOrd="0" destOrd="0" presId="urn:microsoft.com/office/officeart/2008/layout/VerticalCurvedList"/>
    <dgm:cxn modelId="{5381BBCB-A6F7-48FF-82C8-704C2A715BAB}" srcId="{529F6405-19C1-4595-9952-42892EBA2750}" destId="{F6BAF577-7962-46DE-8024-67BB46850795}" srcOrd="0" destOrd="0" parTransId="{84394D8D-1A4C-4255-8638-721CB8C9249D}" sibTransId="{45408F88-5E96-45FA-81C3-EFA89480E117}"/>
    <dgm:cxn modelId="{FF90E957-FABA-4BEB-B56A-4669253CAEA5}" type="presOf" srcId="{F6BAF577-7962-46DE-8024-67BB46850795}" destId="{19983175-136A-4705-A3FA-AFC80A881C82}" srcOrd="0" destOrd="0" presId="urn:microsoft.com/office/officeart/2008/layout/VerticalCurvedList"/>
    <dgm:cxn modelId="{77F94342-73A7-4A60-8861-7CB1C6B032A0}" srcId="{529F6405-19C1-4595-9952-42892EBA2750}" destId="{E8BB78DD-0E39-43EE-9C66-59667DA8919E}" srcOrd="3" destOrd="0" parTransId="{7EAA09AE-78AA-42C4-919D-D1F24635A61D}" sibTransId="{8D413EA0-35CE-41FA-9EC2-116A334E4F0A}"/>
    <dgm:cxn modelId="{C8E5486C-E792-444C-9ECE-C99140DE9673}" type="presOf" srcId="{529F6405-19C1-4595-9952-42892EBA2750}" destId="{596095F9-66CE-4458-896B-31FB96597B48}" srcOrd="0" destOrd="0" presId="urn:microsoft.com/office/officeart/2008/layout/VerticalCurvedList"/>
    <dgm:cxn modelId="{B9D89499-2574-4BA4-ABEA-D86F2496638B}" srcId="{529F6405-19C1-4595-9952-42892EBA2750}" destId="{D6CB99CD-D39F-47B4-BDD9-217DF97F3A8C}" srcOrd="1" destOrd="0" parTransId="{A11D75A3-5F79-4331-9288-A116A08104D1}" sibTransId="{A5D3164B-C901-4AFC-8AD4-4FCCE99FA990}"/>
    <dgm:cxn modelId="{E063CD2D-2224-47F7-AC25-E33394810A58}" type="presOf" srcId="{D6CB99CD-D39F-47B4-BDD9-217DF97F3A8C}" destId="{6F7C3219-8A93-4AA1-AECB-D8470808ECEC}" srcOrd="0" destOrd="0" presId="urn:microsoft.com/office/officeart/2008/layout/VerticalCurvedList"/>
    <dgm:cxn modelId="{3772156F-0C98-4282-8551-B4121CC60D7C}" type="presParOf" srcId="{596095F9-66CE-4458-896B-31FB96597B48}" destId="{F2ADCCF4-BD8B-4BE6-9AC7-4CD61D7183EA}" srcOrd="0" destOrd="0" presId="urn:microsoft.com/office/officeart/2008/layout/VerticalCurvedList"/>
    <dgm:cxn modelId="{C059E0AE-8605-44F5-94AB-5832E942D6A3}" type="presParOf" srcId="{F2ADCCF4-BD8B-4BE6-9AC7-4CD61D7183EA}" destId="{C3AC16E1-DBD2-4A26-8686-2528E9999766}" srcOrd="0" destOrd="0" presId="urn:microsoft.com/office/officeart/2008/layout/VerticalCurvedList"/>
    <dgm:cxn modelId="{8588F3A4-7183-49D0-B565-5ABA12551C03}" type="presParOf" srcId="{C3AC16E1-DBD2-4A26-8686-2528E9999766}" destId="{636C9DB5-E286-4636-98A2-218871AA6153}" srcOrd="0" destOrd="0" presId="urn:microsoft.com/office/officeart/2008/layout/VerticalCurvedList"/>
    <dgm:cxn modelId="{8C1F8D73-B748-4616-BAE4-4DD1DD4E5425}" type="presParOf" srcId="{C3AC16E1-DBD2-4A26-8686-2528E9999766}" destId="{7B4583D6-53D1-4919-83DF-632C34146C63}" srcOrd="1" destOrd="0" presId="urn:microsoft.com/office/officeart/2008/layout/VerticalCurvedList"/>
    <dgm:cxn modelId="{DC51F85D-FA4B-46C6-9EDA-77CEEA30D16B}" type="presParOf" srcId="{C3AC16E1-DBD2-4A26-8686-2528E9999766}" destId="{CA8FFEED-78D5-47F0-8F53-67EDAFE2894D}" srcOrd="2" destOrd="0" presId="urn:microsoft.com/office/officeart/2008/layout/VerticalCurvedList"/>
    <dgm:cxn modelId="{8B9730F4-D4D5-474F-B41B-52E2E405CF41}" type="presParOf" srcId="{C3AC16E1-DBD2-4A26-8686-2528E9999766}" destId="{D38EDF8E-E591-44B8-A791-3E8B84E009CF}" srcOrd="3" destOrd="0" presId="urn:microsoft.com/office/officeart/2008/layout/VerticalCurvedList"/>
    <dgm:cxn modelId="{E32E0653-4DC1-498D-83FC-0B1FD8E45192}" type="presParOf" srcId="{F2ADCCF4-BD8B-4BE6-9AC7-4CD61D7183EA}" destId="{19983175-136A-4705-A3FA-AFC80A881C82}" srcOrd="1" destOrd="0" presId="urn:microsoft.com/office/officeart/2008/layout/VerticalCurvedList"/>
    <dgm:cxn modelId="{44BA0551-4D39-4C95-A858-81E2CC57EA88}" type="presParOf" srcId="{F2ADCCF4-BD8B-4BE6-9AC7-4CD61D7183EA}" destId="{74A91BAE-DA1F-4FC4-88BB-F342C5D69FCF}" srcOrd="2" destOrd="0" presId="urn:microsoft.com/office/officeart/2008/layout/VerticalCurvedList"/>
    <dgm:cxn modelId="{CFED4D7A-9C5A-4498-9C69-EA703A5BF31E}" type="presParOf" srcId="{74A91BAE-DA1F-4FC4-88BB-F342C5D69FCF}" destId="{02510E76-1AAF-4524-9AD5-C5BC49D96180}" srcOrd="0" destOrd="0" presId="urn:microsoft.com/office/officeart/2008/layout/VerticalCurvedList"/>
    <dgm:cxn modelId="{9F298287-2B21-4F88-8E86-31A0501A3006}" type="presParOf" srcId="{F2ADCCF4-BD8B-4BE6-9AC7-4CD61D7183EA}" destId="{6F7C3219-8A93-4AA1-AECB-D8470808ECEC}" srcOrd="3" destOrd="0" presId="urn:microsoft.com/office/officeart/2008/layout/VerticalCurvedList"/>
    <dgm:cxn modelId="{1CF6D7E9-3D72-4ED9-AA9D-58D08775EBEC}" type="presParOf" srcId="{F2ADCCF4-BD8B-4BE6-9AC7-4CD61D7183EA}" destId="{C8A9D67A-E5BA-451D-A5E8-37515B376A3A}" srcOrd="4" destOrd="0" presId="urn:microsoft.com/office/officeart/2008/layout/VerticalCurvedList"/>
    <dgm:cxn modelId="{C886E197-3EDA-4A55-8121-9BECD5499100}" type="presParOf" srcId="{C8A9D67A-E5BA-451D-A5E8-37515B376A3A}" destId="{408A6B12-F660-4836-9299-16A65DD45D43}" srcOrd="0" destOrd="0" presId="urn:microsoft.com/office/officeart/2008/layout/VerticalCurvedList"/>
    <dgm:cxn modelId="{3751502A-4C6D-4E74-8743-B3FD8C409901}" type="presParOf" srcId="{F2ADCCF4-BD8B-4BE6-9AC7-4CD61D7183EA}" destId="{2E62AF55-D863-414F-9772-0744BB6B1777}" srcOrd="5" destOrd="0" presId="urn:microsoft.com/office/officeart/2008/layout/VerticalCurvedList"/>
    <dgm:cxn modelId="{153B4E80-1A10-4241-9FBF-4779BF7641C7}" type="presParOf" srcId="{F2ADCCF4-BD8B-4BE6-9AC7-4CD61D7183EA}" destId="{F5BA57E2-CBF6-4240-AD32-85017CD585E5}" srcOrd="6" destOrd="0" presId="urn:microsoft.com/office/officeart/2008/layout/VerticalCurvedList"/>
    <dgm:cxn modelId="{0D676A4C-9D90-459B-B8E0-84753364AC09}" type="presParOf" srcId="{F5BA57E2-CBF6-4240-AD32-85017CD585E5}" destId="{9AE8FAA2-938E-40F1-9B8D-821D4B21BBF8}" srcOrd="0" destOrd="0" presId="urn:microsoft.com/office/officeart/2008/layout/VerticalCurvedList"/>
    <dgm:cxn modelId="{4260254B-0DEB-48BA-883A-C22899D9A4C7}" type="presParOf" srcId="{F2ADCCF4-BD8B-4BE6-9AC7-4CD61D7183EA}" destId="{F98160D3-3A05-421A-B2AD-E5EB114A1823}" srcOrd="7" destOrd="0" presId="urn:microsoft.com/office/officeart/2008/layout/VerticalCurvedList"/>
    <dgm:cxn modelId="{520F475F-A766-4552-8C81-C39366C131A3}" type="presParOf" srcId="{F2ADCCF4-BD8B-4BE6-9AC7-4CD61D7183EA}" destId="{72AB3B29-AC10-41D2-B82D-ECEF19B477DD}" srcOrd="8" destOrd="0" presId="urn:microsoft.com/office/officeart/2008/layout/VerticalCurvedList"/>
    <dgm:cxn modelId="{022DA69A-72B5-4AE1-B2F4-4E7EBDF86D32}" type="presParOf" srcId="{72AB3B29-AC10-41D2-B82D-ECEF19B477DD}" destId="{62E7218A-FD3F-48A7-BF72-243BAE56F628}"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9F6405-19C1-4595-9952-42892EBA2750}"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it-IT"/>
        </a:p>
      </dgm:t>
    </dgm:pt>
    <dgm:pt modelId="{F6BAF577-7962-46DE-8024-67BB46850795}">
      <dgm:prSet/>
      <dgm:spPr/>
      <dgm:t>
        <a:bodyPr/>
        <a:lstStyle/>
        <a:p>
          <a:r>
            <a:rPr lang="it-IT" dirty="0" smtClean="0"/>
            <a:t>ESABAC GENERAL</a:t>
          </a:r>
        </a:p>
      </dgm:t>
    </dgm:pt>
    <dgm:pt modelId="{84394D8D-1A4C-4255-8638-721CB8C9249D}" type="parTrans" cxnId="{5381BBCB-A6F7-48FF-82C8-704C2A715BAB}">
      <dgm:prSet/>
      <dgm:spPr/>
      <dgm:t>
        <a:bodyPr/>
        <a:lstStyle/>
        <a:p>
          <a:endParaRPr lang="it-IT"/>
        </a:p>
      </dgm:t>
    </dgm:pt>
    <dgm:pt modelId="{45408F88-5E96-45FA-81C3-EFA89480E117}" type="sibTrans" cxnId="{5381BBCB-A6F7-48FF-82C8-704C2A715BAB}">
      <dgm:prSet/>
      <dgm:spPr/>
      <dgm:t>
        <a:bodyPr/>
        <a:lstStyle/>
        <a:p>
          <a:endParaRPr lang="it-IT"/>
        </a:p>
      </dgm:t>
    </dgm:pt>
    <dgm:pt modelId="{D6CB99CD-D39F-47B4-BDD9-217DF97F3A8C}">
      <dgm:prSet/>
      <dgm:spPr/>
      <dgm:t>
        <a:bodyPr/>
        <a:lstStyle/>
        <a:p>
          <a:r>
            <a:rPr lang="it-IT" dirty="0" smtClean="0"/>
            <a:t>Il candidato sostiene, nell’ambito del colloquio, una prova di Lingua e letteratura francese a cui viene attribuito un punteggio espresso in ventesimi</a:t>
          </a:r>
        </a:p>
      </dgm:t>
    </dgm:pt>
    <dgm:pt modelId="{A11D75A3-5F79-4331-9288-A116A08104D1}" type="parTrans" cxnId="{B9D89499-2574-4BA4-ABEA-D86F2496638B}">
      <dgm:prSet/>
      <dgm:spPr/>
      <dgm:t>
        <a:bodyPr/>
        <a:lstStyle/>
        <a:p>
          <a:endParaRPr lang="it-IT"/>
        </a:p>
      </dgm:t>
    </dgm:pt>
    <dgm:pt modelId="{A5D3164B-C901-4AFC-8AD4-4FCCE99FA990}" type="sibTrans" cxnId="{B9D89499-2574-4BA4-ABEA-D86F2496638B}">
      <dgm:prSet/>
      <dgm:spPr/>
      <dgm:t>
        <a:bodyPr/>
        <a:lstStyle/>
        <a:p>
          <a:endParaRPr lang="it-IT"/>
        </a:p>
      </dgm:t>
    </dgm:pt>
    <dgm:pt modelId="{D8372634-91A0-4C8E-BEB0-F11B317937B7}">
      <dgm:prSet/>
      <dgm:spPr/>
      <dgm:t>
        <a:bodyPr/>
        <a:lstStyle/>
        <a:p>
          <a:r>
            <a:rPr lang="it-IT" dirty="0" smtClean="0"/>
            <a:t>ESABAC TECHNO</a:t>
          </a:r>
        </a:p>
      </dgm:t>
    </dgm:pt>
    <dgm:pt modelId="{8AC966DF-7216-42D3-A3DE-23AC20472A62}" type="parTrans" cxnId="{9E580D4A-8F79-486D-A8C6-C1FFD85036A7}">
      <dgm:prSet/>
      <dgm:spPr/>
      <dgm:t>
        <a:bodyPr/>
        <a:lstStyle/>
        <a:p>
          <a:endParaRPr lang="it-IT"/>
        </a:p>
      </dgm:t>
    </dgm:pt>
    <dgm:pt modelId="{B92B92EF-D2B9-4031-937A-CD1A4CB36CCE}" type="sibTrans" cxnId="{9E580D4A-8F79-486D-A8C6-C1FFD85036A7}">
      <dgm:prSet/>
      <dgm:spPr/>
      <dgm:t>
        <a:bodyPr/>
        <a:lstStyle/>
        <a:p>
          <a:endParaRPr lang="it-IT"/>
        </a:p>
      </dgm:t>
    </dgm:pt>
    <dgm:pt modelId="{E8BB78DD-0E39-43EE-9C66-59667DA8919E}">
      <dgm:prSet/>
      <dgm:spPr/>
      <dgm:t>
        <a:bodyPr/>
        <a:lstStyle/>
        <a:p>
          <a:r>
            <a:rPr lang="it-IT" dirty="0" smtClean="0"/>
            <a:t>Il candidato sostiene una prova di Lingua, cultura e comunicazione francese e una prova di Storia in francese. Viene attribuito un punteggio, espresso in ventesimi, a ciascuna prova.</a:t>
          </a:r>
        </a:p>
      </dgm:t>
    </dgm:pt>
    <dgm:pt modelId="{7EAA09AE-78AA-42C4-919D-D1F24635A61D}" type="parTrans" cxnId="{77F94342-73A7-4A60-8861-7CB1C6B032A0}">
      <dgm:prSet/>
      <dgm:spPr/>
      <dgm:t>
        <a:bodyPr/>
        <a:lstStyle/>
        <a:p>
          <a:endParaRPr lang="it-IT"/>
        </a:p>
      </dgm:t>
    </dgm:pt>
    <dgm:pt modelId="{8D413EA0-35CE-41FA-9EC2-116A334E4F0A}" type="sibTrans" cxnId="{77F94342-73A7-4A60-8861-7CB1C6B032A0}">
      <dgm:prSet/>
      <dgm:spPr/>
      <dgm:t>
        <a:bodyPr/>
        <a:lstStyle/>
        <a:p>
          <a:endParaRPr lang="it-IT"/>
        </a:p>
      </dgm:t>
    </dgm:pt>
    <dgm:pt modelId="{596095F9-66CE-4458-896B-31FB96597B48}" type="pres">
      <dgm:prSet presAssocID="{529F6405-19C1-4595-9952-42892EBA2750}" presName="Name0" presStyleCnt="0">
        <dgm:presLayoutVars>
          <dgm:chMax val="7"/>
          <dgm:chPref val="7"/>
          <dgm:dir/>
        </dgm:presLayoutVars>
      </dgm:prSet>
      <dgm:spPr/>
      <dgm:t>
        <a:bodyPr/>
        <a:lstStyle/>
        <a:p>
          <a:endParaRPr lang="it-IT"/>
        </a:p>
      </dgm:t>
    </dgm:pt>
    <dgm:pt modelId="{F2ADCCF4-BD8B-4BE6-9AC7-4CD61D7183EA}" type="pres">
      <dgm:prSet presAssocID="{529F6405-19C1-4595-9952-42892EBA2750}" presName="Name1" presStyleCnt="0"/>
      <dgm:spPr/>
    </dgm:pt>
    <dgm:pt modelId="{C3AC16E1-DBD2-4A26-8686-2528E9999766}" type="pres">
      <dgm:prSet presAssocID="{529F6405-19C1-4595-9952-42892EBA2750}" presName="cycle" presStyleCnt="0"/>
      <dgm:spPr/>
    </dgm:pt>
    <dgm:pt modelId="{636C9DB5-E286-4636-98A2-218871AA6153}" type="pres">
      <dgm:prSet presAssocID="{529F6405-19C1-4595-9952-42892EBA2750}" presName="srcNode" presStyleLbl="node1" presStyleIdx="0" presStyleCnt="4"/>
      <dgm:spPr/>
    </dgm:pt>
    <dgm:pt modelId="{7B4583D6-53D1-4919-83DF-632C34146C63}" type="pres">
      <dgm:prSet presAssocID="{529F6405-19C1-4595-9952-42892EBA2750}" presName="conn" presStyleLbl="parChTrans1D2" presStyleIdx="0" presStyleCnt="1"/>
      <dgm:spPr/>
      <dgm:t>
        <a:bodyPr/>
        <a:lstStyle/>
        <a:p>
          <a:endParaRPr lang="it-IT"/>
        </a:p>
      </dgm:t>
    </dgm:pt>
    <dgm:pt modelId="{CA8FFEED-78D5-47F0-8F53-67EDAFE2894D}" type="pres">
      <dgm:prSet presAssocID="{529F6405-19C1-4595-9952-42892EBA2750}" presName="extraNode" presStyleLbl="node1" presStyleIdx="0" presStyleCnt="4"/>
      <dgm:spPr/>
    </dgm:pt>
    <dgm:pt modelId="{D38EDF8E-E591-44B8-A791-3E8B84E009CF}" type="pres">
      <dgm:prSet presAssocID="{529F6405-19C1-4595-9952-42892EBA2750}" presName="dstNode" presStyleLbl="node1" presStyleIdx="0" presStyleCnt="4"/>
      <dgm:spPr/>
    </dgm:pt>
    <dgm:pt modelId="{19983175-136A-4705-A3FA-AFC80A881C82}" type="pres">
      <dgm:prSet presAssocID="{F6BAF577-7962-46DE-8024-67BB46850795}" presName="text_1" presStyleLbl="node1" presStyleIdx="0" presStyleCnt="4">
        <dgm:presLayoutVars>
          <dgm:bulletEnabled val="1"/>
        </dgm:presLayoutVars>
      </dgm:prSet>
      <dgm:spPr/>
      <dgm:t>
        <a:bodyPr/>
        <a:lstStyle/>
        <a:p>
          <a:endParaRPr lang="it-IT"/>
        </a:p>
      </dgm:t>
    </dgm:pt>
    <dgm:pt modelId="{74A91BAE-DA1F-4FC4-88BB-F342C5D69FCF}" type="pres">
      <dgm:prSet presAssocID="{F6BAF577-7962-46DE-8024-67BB46850795}" presName="accent_1" presStyleCnt="0"/>
      <dgm:spPr/>
    </dgm:pt>
    <dgm:pt modelId="{02510E76-1AAF-4524-9AD5-C5BC49D96180}" type="pres">
      <dgm:prSet presAssocID="{F6BAF577-7962-46DE-8024-67BB46850795}" presName="accentRepeatNode" presStyleLbl="solidFgAcc1" presStyleIdx="0" presStyleCnt="4"/>
      <dgm:spPr/>
    </dgm:pt>
    <dgm:pt modelId="{6F7C3219-8A93-4AA1-AECB-D8470808ECEC}" type="pres">
      <dgm:prSet presAssocID="{D6CB99CD-D39F-47B4-BDD9-217DF97F3A8C}" presName="text_2" presStyleLbl="node1" presStyleIdx="1" presStyleCnt="4" custScaleY="169252">
        <dgm:presLayoutVars>
          <dgm:bulletEnabled val="1"/>
        </dgm:presLayoutVars>
      </dgm:prSet>
      <dgm:spPr/>
      <dgm:t>
        <a:bodyPr/>
        <a:lstStyle/>
        <a:p>
          <a:endParaRPr lang="it-IT"/>
        </a:p>
      </dgm:t>
    </dgm:pt>
    <dgm:pt modelId="{C8A9D67A-E5BA-451D-A5E8-37515B376A3A}" type="pres">
      <dgm:prSet presAssocID="{D6CB99CD-D39F-47B4-BDD9-217DF97F3A8C}" presName="accent_2" presStyleCnt="0"/>
      <dgm:spPr/>
    </dgm:pt>
    <dgm:pt modelId="{408A6B12-F660-4836-9299-16A65DD45D43}" type="pres">
      <dgm:prSet presAssocID="{D6CB99CD-D39F-47B4-BDD9-217DF97F3A8C}" presName="accentRepeatNode" presStyleLbl="solidFgAcc1" presStyleIdx="1" presStyleCnt="4"/>
      <dgm:spPr/>
    </dgm:pt>
    <dgm:pt modelId="{2E62AF55-D863-414F-9772-0744BB6B1777}" type="pres">
      <dgm:prSet presAssocID="{D8372634-91A0-4C8E-BEB0-F11B317937B7}" presName="text_3" presStyleLbl="node1" presStyleIdx="2" presStyleCnt="4">
        <dgm:presLayoutVars>
          <dgm:bulletEnabled val="1"/>
        </dgm:presLayoutVars>
      </dgm:prSet>
      <dgm:spPr/>
      <dgm:t>
        <a:bodyPr/>
        <a:lstStyle/>
        <a:p>
          <a:endParaRPr lang="it-IT"/>
        </a:p>
      </dgm:t>
    </dgm:pt>
    <dgm:pt modelId="{F5BA57E2-CBF6-4240-AD32-85017CD585E5}" type="pres">
      <dgm:prSet presAssocID="{D8372634-91A0-4C8E-BEB0-F11B317937B7}" presName="accent_3" presStyleCnt="0"/>
      <dgm:spPr/>
    </dgm:pt>
    <dgm:pt modelId="{9AE8FAA2-938E-40F1-9B8D-821D4B21BBF8}" type="pres">
      <dgm:prSet presAssocID="{D8372634-91A0-4C8E-BEB0-F11B317937B7}" presName="accentRepeatNode" presStyleLbl="solidFgAcc1" presStyleIdx="2" presStyleCnt="4"/>
      <dgm:spPr/>
    </dgm:pt>
    <dgm:pt modelId="{F98160D3-3A05-421A-B2AD-E5EB114A1823}" type="pres">
      <dgm:prSet presAssocID="{E8BB78DD-0E39-43EE-9C66-59667DA8919E}" presName="text_4" presStyleLbl="node1" presStyleIdx="3" presStyleCnt="4" custScaleY="169167">
        <dgm:presLayoutVars>
          <dgm:bulletEnabled val="1"/>
        </dgm:presLayoutVars>
      </dgm:prSet>
      <dgm:spPr/>
      <dgm:t>
        <a:bodyPr/>
        <a:lstStyle/>
        <a:p>
          <a:endParaRPr lang="it-IT"/>
        </a:p>
      </dgm:t>
    </dgm:pt>
    <dgm:pt modelId="{72AB3B29-AC10-41D2-B82D-ECEF19B477DD}" type="pres">
      <dgm:prSet presAssocID="{E8BB78DD-0E39-43EE-9C66-59667DA8919E}" presName="accent_4" presStyleCnt="0"/>
      <dgm:spPr/>
    </dgm:pt>
    <dgm:pt modelId="{62E7218A-FD3F-48A7-BF72-243BAE56F628}" type="pres">
      <dgm:prSet presAssocID="{E8BB78DD-0E39-43EE-9C66-59667DA8919E}" presName="accentRepeatNode" presStyleLbl="solidFgAcc1" presStyleIdx="3" presStyleCnt="4"/>
      <dgm:spPr/>
    </dgm:pt>
  </dgm:ptLst>
  <dgm:cxnLst>
    <dgm:cxn modelId="{6487839D-8F3C-40E5-AC21-43B20EA4D7A9}" type="presOf" srcId="{E8BB78DD-0E39-43EE-9C66-59667DA8919E}" destId="{F98160D3-3A05-421A-B2AD-E5EB114A1823}" srcOrd="0" destOrd="0" presId="urn:microsoft.com/office/officeart/2008/layout/VerticalCurvedList"/>
    <dgm:cxn modelId="{B94CE382-57EA-4272-8CD9-11F6DCD1520A}" type="presOf" srcId="{D8372634-91A0-4C8E-BEB0-F11B317937B7}" destId="{2E62AF55-D863-414F-9772-0744BB6B1777}" srcOrd="0" destOrd="0" presId="urn:microsoft.com/office/officeart/2008/layout/VerticalCurvedList"/>
    <dgm:cxn modelId="{9E580D4A-8F79-486D-A8C6-C1FFD85036A7}" srcId="{529F6405-19C1-4595-9952-42892EBA2750}" destId="{D8372634-91A0-4C8E-BEB0-F11B317937B7}" srcOrd="2" destOrd="0" parTransId="{8AC966DF-7216-42D3-A3DE-23AC20472A62}" sibTransId="{B92B92EF-D2B9-4031-937A-CD1A4CB36CCE}"/>
    <dgm:cxn modelId="{C2F923C3-678C-4405-8A25-772AE89A9208}" type="presOf" srcId="{D6CB99CD-D39F-47B4-BDD9-217DF97F3A8C}" destId="{6F7C3219-8A93-4AA1-AECB-D8470808ECEC}" srcOrd="0" destOrd="0" presId="urn:microsoft.com/office/officeart/2008/layout/VerticalCurvedList"/>
    <dgm:cxn modelId="{755B2520-6AA0-469B-B0D7-BD3785B27AED}" type="presOf" srcId="{45408F88-5E96-45FA-81C3-EFA89480E117}" destId="{7B4583D6-53D1-4919-83DF-632C34146C63}" srcOrd="0" destOrd="0" presId="urn:microsoft.com/office/officeart/2008/layout/VerticalCurvedList"/>
    <dgm:cxn modelId="{5381BBCB-A6F7-48FF-82C8-704C2A715BAB}" srcId="{529F6405-19C1-4595-9952-42892EBA2750}" destId="{F6BAF577-7962-46DE-8024-67BB46850795}" srcOrd="0" destOrd="0" parTransId="{84394D8D-1A4C-4255-8638-721CB8C9249D}" sibTransId="{45408F88-5E96-45FA-81C3-EFA89480E117}"/>
    <dgm:cxn modelId="{1405BC4A-BC56-4C89-B1C5-BC6C740EF0BA}" type="presOf" srcId="{529F6405-19C1-4595-9952-42892EBA2750}" destId="{596095F9-66CE-4458-896B-31FB96597B48}" srcOrd="0" destOrd="0" presId="urn:microsoft.com/office/officeart/2008/layout/VerticalCurvedList"/>
    <dgm:cxn modelId="{77F94342-73A7-4A60-8861-7CB1C6B032A0}" srcId="{529F6405-19C1-4595-9952-42892EBA2750}" destId="{E8BB78DD-0E39-43EE-9C66-59667DA8919E}" srcOrd="3" destOrd="0" parTransId="{7EAA09AE-78AA-42C4-919D-D1F24635A61D}" sibTransId="{8D413EA0-35CE-41FA-9EC2-116A334E4F0A}"/>
    <dgm:cxn modelId="{B9D89499-2574-4BA4-ABEA-D86F2496638B}" srcId="{529F6405-19C1-4595-9952-42892EBA2750}" destId="{D6CB99CD-D39F-47B4-BDD9-217DF97F3A8C}" srcOrd="1" destOrd="0" parTransId="{A11D75A3-5F79-4331-9288-A116A08104D1}" sibTransId="{A5D3164B-C901-4AFC-8AD4-4FCCE99FA990}"/>
    <dgm:cxn modelId="{F30B4019-BCBE-4915-AAE2-D462709E8989}" type="presOf" srcId="{F6BAF577-7962-46DE-8024-67BB46850795}" destId="{19983175-136A-4705-A3FA-AFC80A881C82}" srcOrd="0" destOrd="0" presId="urn:microsoft.com/office/officeart/2008/layout/VerticalCurvedList"/>
    <dgm:cxn modelId="{4A0EC542-B040-4DB1-96DC-C59646595744}" type="presParOf" srcId="{596095F9-66CE-4458-896B-31FB96597B48}" destId="{F2ADCCF4-BD8B-4BE6-9AC7-4CD61D7183EA}" srcOrd="0" destOrd="0" presId="urn:microsoft.com/office/officeart/2008/layout/VerticalCurvedList"/>
    <dgm:cxn modelId="{6E0498DA-5B46-419C-B32F-0556BD66099F}" type="presParOf" srcId="{F2ADCCF4-BD8B-4BE6-9AC7-4CD61D7183EA}" destId="{C3AC16E1-DBD2-4A26-8686-2528E9999766}" srcOrd="0" destOrd="0" presId="urn:microsoft.com/office/officeart/2008/layout/VerticalCurvedList"/>
    <dgm:cxn modelId="{493E467A-0DA8-481B-A0CA-E4F66704B036}" type="presParOf" srcId="{C3AC16E1-DBD2-4A26-8686-2528E9999766}" destId="{636C9DB5-E286-4636-98A2-218871AA6153}" srcOrd="0" destOrd="0" presId="urn:microsoft.com/office/officeart/2008/layout/VerticalCurvedList"/>
    <dgm:cxn modelId="{E269688A-3CEF-4D4A-8F84-EC8595DE09B3}" type="presParOf" srcId="{C3AC16E1-DBD2-4A26-8686-2528E9999766}" destId="{7B4583D6-53D1-4919-83DF-632C34146C63}" srcOrd="1" destOrd="0" presId="urn:microsoft.com/office/officeart/2008/layout/VerticalCurvedList"/>
    <dgm:cxn modelId="{45F8EC99-DEB4-4BE3-BB72-4D6AAD47D335}" type="presParOf" srcId="{C3AC16E1-DBD2-4A26-8686-2528E9999766}" destId="{CA8FFEED-78D5-47F0-8F53-67EDAFE2894D}" srcOrd="2" destOrd="0" presId="urn:microsoft.com/office/officeart/2008/layout/VerticalCurvedList"/>
    <dgm:cxn modelId="{F09AB964-5AEB-4258-83F2-B5057029F6A4}" type="presParOf" srcId="{C3AC16E1-DBD2-4A26-8686-2528E9999766}" destId="{D38EDF8E-E591-44B8-A791-3E8B84E009CF}" srcOrd="3" destOrd="0" presId="urn:microsoft.com/office/officeart/2008/layout/VerticalCurvedList"/>
    <dgm:cxn modelId="{08ACF4F8-22BB-41C1-84D7-08906843CAE1}" type="presParOf" srcId="{F2ADCCF4-BD8B-4BE6-9AC7-4CD61D7183EA}" destId="{19983175-136A-4705-A3FA-AFC80A881C82}" srcOrd="1" destOrd="0" presId="urn:microsoft.com/office/officeart/2008/layout/VerticalCurvedList"/>
    <dgm:cxn modelId="{71A96811-C5F8-4A71-B7B2-1FD650CD44A5}" type="presParOf" srcId="{F2ADCCF4-BD8B-4BE6-9AC7-4CD61D7183EA}" destId="{74A91BAE-DA1F-4FC4-88BB-F342C5D69FCF}" srcOrd="2" destOrd="0" presId="urn:microsoft.com/office/officeart/2008/layout/VerticalCurvedList"/>
    <dgm:cxn modelId="{C1E57337-8607-4D39-906B-C4E25280A3B3}" type="presParOf" srcId="{74A91BAE-DA1F-4FC4-88BB-F342C5D69FCF}" destId="{02510E76-1AAF-4524-9AD5-C5BC49D96180}" srcOrd="0" destOrd="0" presId="urn:microsoft.com/office/officeart/2008/layout/VerticalCurvedList"/>
    <dgm:cxn modelId="{B4627B9D-91AB-462F-9A7B-C75A5AD4DB98}" type="presParOf" srcId="{F2ADCCF4-BD8B-4BE6-9AC7-4CD61D7183EA}" destId="{6F7C3219-8A93-4AA1-AECB-D8470808ECEC}" srcOrd="3" destOrd="0" presId="urn:microsoft.com/office/officeart/2008/layout/VerticalCurvedList"/>
    <dgm:cxn modelId="{D903D5FE-A2CC-4B7A-B57E-705A8DD1A4E1}" type="presParOf" srcId="{F2ADCCF4-BD8B-4BE6-9AC7-4CD61D7183EA}" destId="{C8A9D67A-E5BA-451D-A5E8-37515B376A3A}" srcOrd="4" destOrd="0" presId="urn:microsoft.com/office/officeart/2008/layout/VerticalCurvedList"/>
    <dgm:cxn modelId="{DEBA087B-14A9-4C49-B3EF-3C438118F527}" type="presParOf" srcId="{C8A9D67A-E5BA-451D-A5E8-37515B376A3A}" destId="{408A6B12-F660-4836-9299-16A65DD45D43}" srcOrd="0" destOrd="0" presId="urn:microsoft.com/office/officeart/2008/layout/VerticalCurvedList"/>
    <dgm:cxn modelId="{151A364A-6090-41CF-921D-ABF604AF7ECF}" type="presParOf" srcId="{F2ADCCF4-BD8B-4BE6-9AC7-4CD61D7183EA}" destId="{2E62AF55-D863-414F-9772-0744BB6B1777}" srcOrd="5" destOrd="0" presId="urn:microsoft.com/office/officeart/2008/layout/VerticalCurvedList"/>
    <dgm:cxn modelId="{23FB9A58-3340-4979-91C3-15DA6A65BB0B}" type="presParOf" srcId="{F2ADCCF4-BD8B-4BE6-9AC7-4CD61D7183EA}" destId="{F5BA57E2-CBF6-4240-AD32-85017CD585E5}" srcOrd="6" destOrd="0" presId="urn:microsoft.com/office/officeart/2008/layout/VerticalCurvedList"/>
    <dgm:cxn modelId="{43701737-B57E-44EC-8B63-B8C1405A5B9A}" type="presParOf" srcId="{F5BA57E2-CBF6-4240-AD32-85017CD585E5}" destId="{9AE8FAA2-938E-40F1-9B8D-821D4B21BBF8}" srcOrd="0" destOrd="0" presId="urn:microsoft.com/office/officeart/2008/layout/VerticalCurvedList"/>
    <dgm:cxn modelId="{1F29FEEF-64E9-4B79-A8A4-DBF083BF3DAF}" type="presParOf" srcId="{F2ADCCF4-BD8B-4BE6-9AC7-4CD61D7183EA}" destId="{F98160D3-3A05-421A-B2AD-E5EB114A1823}" srcOrd="7" destOrd="0" presId="urn:microsoft.com/office/officeart/2008/layout/VerticalCurvedList"/>
    <dgm:cxn modelId="{E7B82D19-FD0A-489C-91C7-175AD95D6804}" type="presParOf" srcId="{F2ADCCF4-BD8B-4BE6-9AC7-4CD61D7183EA}" destId="{72AB3B29-AC10-41D2-B82D-ECEF19B477DD}" srcOrd="8" destOrd="0" presId="urn:microsoft.com/office/officeart/2008/layout/VerticalCurvedList"/>
    <dgm:cxn modelId="{DFA64501-88F0-4845-83C4-22BCEF84CB8B}" type="presParOf" srcId="{72AB3B29-AC10-41D2-B82D-ECEF19B477DD}" destId="{62E7218A-FD3F-48A7-BF72-243BAE56F628}"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29F6405-19C1-4595-9952-42892EBA2750}"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it-IT"/>
        </a:p>
      </dgm:t>
    </dgm:pt>
    <dgm:pt modelId="{F6BAF577-7962-46DE-8024-67BB46850795}">
      <dgm:prSet/>
      <dgm:spPr/>
      <dgm:t>
        <a:bodyPr/>
        <a:lstStyle/>
        <a:p>
          <a:r>
            <a:rPr lang="it-IT" dirty="0" smtClean="0"/>
            <a:t>Si procede al calcolo del punteggio complessivo della prova di francese, attraverso la media aritmetica dei punteggi attribuiti allo scritto e all’orale, con eventuale arrotondamento</a:t>
          </a:r>
        </a:p>
        <a:p>
          <a:endParaRPr lang="it-IT" dirty="0" smtClean="0"/>
        </a:p>
      </dgm:t>
    </dgm:pt>
    <dgm:pt modelId="{84394D8D-1A4C-4255-8638-721CB8C9249D}" type="parTrans" cxnId="{5381BBCB-A6F7-48FF-82C8-704C2A715BAB}">
      <dgm:prSet/>
      <dgm:spPr/>
      <dgm:t>
        <a:bodyPr/>
        <a:lstStyle/>
        <a:p>
          <a:endParaRPr lang="it-IT"/>
        </a:p>
      </dgm:t>
    </dgm:pt>
    <dgm:pt modelId="{45408F88-5E96-45FA-81C3-EFA89480E117}" type="sibTrans" cxnId="{5381BBCB-A6F7-48FF-82C8-704C2A715BAB}">
      <dgm:prSet/>
      <dgm:spPr/>
      <dgm:t>
        <a:bodyPr/>
        <a:lstStyle/>
        <a:p>
          <a:endParaRPr lang="it-IT"/>
        </a:p>
      </dgm:t>
    </dgm:pt>
    <dgm:pt modelId="{D6CB99CD-D39F-47B4-BDD9-217DF97F3A8C}">
      <dgm:prSet/>
      <dgm:spPr/>
      <dgm:t>
        <a:bodyPr/>
        <a:lstStyle/>
        <a:p>
          <a:r>
            <a:rPr lang="it-IT" dirty="0" smtClean="0"/>
            <a:t>Si procede al calcolo del punteggio globale della parte specifica dell’esame ESABAC, attraverso la media tra il punteggio complessivo della prova di francese e il punteggio della prova di storia, con eventuale arrotondamento</a:t>
          </a:r>
        </a:p>
        <a:p>
          <a:endParaRPr lang="it-IT" dirty="0" smtClean="0"/>
        </a:p>
      </dgm:t>
    </dgm:pt>
    <dgm:pt modelId="{A11D75A3-5F79-4331-9288-A116A08104D1}" type="parTrans" cxnId="{B9D89499-2574-4BA4-ABEA-D86F2496638B}">
      <dgm:prSet/>
      <dgm:spPr/>
      <dgm:t>
        <a:bodyPr/>
        <a:lstStyle/>
        <a:p>
          <a:endParaRPr lang="it-IT"/>
        </a:p>
      </dgm:t>
    </dgm:pt>
    <dgm:pt modelId="{A5D3164B-C901-4AFC-8AD4-4FCCE99FA990}" type="sibTrans" cxnId="{B9D89499-2574-4BA4-ABEA-D86F2496638B}">
      <dgm:prSet/>
      <dgm:spPr/>
      <dgm:t>
        <a:bodyPr/>
        <a:lstStyle/>
        <a:p>
          <a:endParaRPr lang="it-IT"/>
        </a:p>
      </dgm:t>
    </dgm:pt>
    <dgm:pt modelId="{596095F9-66CE-4458-896B-31FB96597B48}" type="pres">
      <dgm:prSet presAssocID="{529F6405-19C1-4595-9952-42892EBA2750}" presName="Name0" presStyleCnt="0">
        <dgm:presLayoutVars>
          <dgm:chMax val="7"/>
          <dgm:chPref val="7"/>
          <dgm:dir/>
        </dgm:presLayoutVars>
      </dgm:prSet>
      <dgm:spPr/>
      <dgm:t>
        <a:bodyPr/>
        <a:lstStyle/>
        <a:p>
          <a:endParaRPr lang="it-IT"/>
        </a:p>
      </dgm:t>
    </dgm:pt>
    <dgm:pt modelId="{F2ADCCF4-BD8B-4BE6-9AC7-4CD61D7183EA}" type="pres">
      <dgm:prSet presAssocID="{529F6405-19C1-4595-9952-42892EBA2750}" presName="Name1" presStyleCnt="0"/>
      <dgm:spPr/>
    </dgm:pt>
    <dgm:pt modelId="{C3AC16E1-DBD2-4A26-8686-2528E9999766}" type="pres">
      <dgm:prSet presAssocID="{529F6405-19C1-4595-9952-42892EBA2750}" presName="cycle" presStyleCnt="0"/>
      <dgm:spPr/>
    </dgm:pt>
    <dgm:pt modelId="{636C9DB5-E286-4636-98A2-218871AA6153}" type="pres">
      <dgm:prSet presAssocID="{529F6405-19C1-4595-9952-42892EBA2750}" presName="srcNode" presStyleLbl="node1" presStyleIdx="0" presStyleCnt="2"/>
      <dgm:spPr/>
    </dgm:pt>
    <dgm:pt modelId="{7B4583D6-53D1-4919-83DF-632C34146C63}" type="pres">
      <dgm:prSet presAssocID="{529F6405-19C1-4595-9952-42892EBA2750}" presName="conn" presStyleLbl="parChTrans1D2" presStyleIdx="0" presStyleCnt="1"/>
      <dgm:spPr/>
      <dgm:t>
        <a:bodyPr/>
        <a:lstStyle/>
        <a:p>
          <a:endParaRPr lang="it-IT"/>
        </a:p>
      </dgm:t>
    </dgm:pt>
    <dgm:pt modelId="{CA8FFEED-78D5-47F0-8F53-67EDAFE2894D}" type="pres">
      <dgm:prSet presAssocID="{529F6405-19C1-4595-9952-42892EBA2750}" presName="extraNode" presStyleLbl="node1" presStyleIdx="0" presStyleCnt="2"/>
      <dgm:spPr/>
    </dgm:pt>
    <dgm:pt modelId="{D38EDF8E-E591-44B8-A791-3E8B84E009CF}" type="pres">
      <dgm:prSet presAssocID="{529F6405-19C1-4595-9952-42892EBA2750}" presName="dstNode" presStyleLbl="node1" presStyleIdx="0" presStyleCnt="2"/>
      <dgm:spPr/>
    </dgm:pt>
    <dgm:pt modelId="{19983175-136A-4705-A3FA-AFC80A881C82}" type="pres">
      <dgm:prSet presAssocID="{F6BAF577-7962-46DE-8024-67BB46850795}" presName="text_1" presStyleLbl="node1" presStyleIdx="0" presStyleCnt="2">
        <dgm:presLayoutVars>
          <dgm:bulletEnabled val="1"/>
        </dgm:presLayoutVars>
      </dgm:prSet>
      <dgm:spPr/>
      <dgm:t>
        <a:bodyPr/>
        <a:lstStyle/>
        <a:p>
          <a:endParaRPr lang="it-IT"/>
        </a:p>
      </dgm:t>
    </dgm:pt>
    <dgm:pt modelId="{74A91BAE-DA1F-4FC4-88BB-F342C5D69FCF}" type="pres">
      <dgm:prSet presAssocID="{F6BAF577-7962-46DE-8024-67BB46850795}" presName="accent_1" presStyleCnt="0"/>
      <dgm:spPr/>
    </dgm:pt>
    <dgm:pt modelId="{02510E76-1AAF-4524-9AD5-C5BC49D96180}" type="pres">
      <dgm:prSet presAssocID="{F6BAF577-7962-46DE-8024-67BB46850795}" presName="accentRepeatNode" presStyleLbl="solidFgAcc1" presStyleIdx="0" presStyleCnt="2"/>
      <dgm:spPr/>
    </dgm:pt>
    <dgm:pt modelId="{6F7C3219-8A93-4AA1-AECB-D8470808ECEC}" type="pres">
      <dgm:prSet presAssocID="{D6CB99CD-D39F-47B4-BDD9-217DF97F3A8C}" presName="text_2" presStyleLbl="node1" presStyleIdx="1" presStyleCnt="2" custScaleY="169252">
        <dgm:presLayoutVars>
          <dgm:bulletEnabled val="1"/>
        </dgm:presLayoutVars>
      </dgm:prSet>
      <dgm:spPr/>
      <dgm:t>
        <a:bodyPr/>
        <a:lstStyle/>
        <a:p>
          <a:endParaRPr lang="it-IT"/>
        </a:p>
      </dgm:t>
    </dgm:pt>
    <dgm:pt modelId="{C8A9D67A-E5BA-451D-A5E8-37515B376A3A}" type="pres">
      <dgm:prSet presAssocID="{D6CB99CD-D39F-47B4-BDD9-217DF97F3A8C}" presName="accent_2" presStyleCnt="0"/>
      <dgm:spPr/>
    </dgm:pt>
    <dgm:pt modelId="{408A6B12-F660-4836-9299-16A65DD45D43}" type="pres">
      <dgm:prSet presAssocID="{D6CB99CD-D39F-47B4-BDD9-217DF97F3A8C}" presName="accentRepeatNode" presStyleLbl="solidFgAcc1" presStyleIdx="1" presStyleCnt="2"/>
      <dgm:spPr/>
    </dgm:pt>
  </dgm:ptLst>
  <dgm:cxnLst>
    <dgm:cxn modelId="{5381BBCB-A6F7-48FF-82C8-704C2A715BAB}" srcId="{529F6405-19C1-4595-9952-42892EBA2750}" destId="{F6BAF577-7962-46DE-8024-67BB46850795}" srcOrd="0" destOrd="0" parTransId="{84394D8D-1A4C-4255-8638-721CB8C9249D}" sibTransId="{45408F88-5E96-45FA-81C3-EFA89480E117}"/>
    <dgm:cxn modelId="{B9D89499-2574-4BA4-ABEA-D86F2496638B}" srcId="{529F6405-19C1-4595-9952-42892EBA2750}" destId="{D6CB99CD-D39F-47B4-BDD9-217DF97F3A8C}" srcOrd="1" destOrd="0" parTransId="{A11D75A3-5F79-4331-9288-A116A08104D1}" sibTransId="{A5D3164B-C901-4AFC-8AD4-4FCCE99FA990}"/>
    <dgm:cxn modelId="{09DE25C2-9D43-4C73-958E-CA41B5AC5441}" type="presOf" srcId="{529F6405-19C1-4595-9952-42892EBA2750}" destId="{596095F9-66CE-4458-896B-31FB96597B48}" srcOrd="0" destOrd="0" presId="urn:microsoft.com/office/officeart/2008/layout/VerticalCurvedList"/>
    <dgm:cxn modelId="{3A7FE086-A773-449F-8590-3CA6A87A94C5}" type="presOf" srcId="{45408F88-5E96-45FA-81C3-EFA89480E117}" destId="{7B4583D6-53D1-4919-83DF-632C34146C63}" srcOrd="0" destOrd="0" presId="urn:microsoft.com/office/officeart/2008/layout/VerticalCurvedList"/>
    <dgm:cxn modelId="{C37AE958-2463-450D-9A85-88E96EC3DA03}" type="presOf" srcId="{F6BAF577-7962-46DE-8024-67BB46850795}" destId="{19983175-136A-4705-A3FA-AFC80A881C82}" srcOrd="0" destOrd="0" presId="urn:microsoft.com/office/officeart/2008/layout/VerticalCurvedList"/>
    <dgm:cxn modelId="{0D4A4D98-D612-4563-81FF-06587BB7D91F}" type="presOf" srcId="{D6CB99CD-D39F-47B4-BDD9-217DF97F3A8C}" destId="{6F7C3219-8A93-4AA1-AECB-D8470808ECEC}" srcOrd="0" destOrd="0" presId="urn:microsoft.com/office/officeart/2008/layout/VerticalCurvedList"/>
    <dgm:cxn modelId="{5116CE5E-D9A3-4585-99F4-4D8DF5B8FF88}" type="presParOf" srcId="{596095F9-66CE-4458-896B-31FB96597B48}" destId="{F2ADCCF4-BD8B-4BE6-9AC7-4CD61D7183EA}" srcOrd="0" destOrd="0" presId="urn:microsoft.com/office/officeart/2008/layout/VerticalCurvedList"/>
    <dgm:cxn modelId="{2AA97EA4-90AC-4358-8DAF-BB53685593AE}" type="presParOf" srcId="{F2ADCCF4-BD8B-4BE6-9AC7-4CD61D7183EA}" destId="{C3AC16E1-DBD2-4A26-8686-2528E9999766}" srcOrd="0" destOrd="0" presId="urn:microsoft.com/office/officeart/2008/layout/VerticalCurvedList"/>
    <dgm:cxn modelId="{8F8E0175-F5CB-40E4-A7CA-45C8E1B83A70}" type="presParOf" srcId="{C3AC16E1-DBD2-4A26-8686-2528E9999766}" destId="{636C9DB5-E286-4636-98A2-218871AA6153}" srcOrd="0" destOrd="0" presId="urn:microsoft.com/office/officeart/2008/layout/VerticalCurvedList"/>
    <dgm:cxn modelId="{2F503C8C-1643-4721-B2F6-56EBA3CF0E2A}" type="presParOf" srcId="{C3AC16E1-DBD2-4A26-8686-2528E9999766}" destId="{7B4583D6-53D1-4919-83DF-632C34146C63}" srcOrd="1" destOrd="0" presId="urn:microsoft.com/office/officeart/2008/layout/VerticalCurvedList"/>
    <dgm:cxn modelId="{C0BCCCF2-EC92-4EB3-906C-D882A675F7F7}" type="presParOf" srcId="{C3AC16E1-DBD2-4A26-8686-2528E9999766}" destId="{CA8FFEED-78D5-47F0-8F53-67EDAFE2894D}" srcOrd="2" destOrd="0" presId="urn:microsoft.com/office/officeart/2008/layout/VerticalCurvedList"/>
    <dgm:cxn modelId="{B542F6F7-8675-447A-B9B2-E191B5DA2BA5}" type="presParOf" srcId="{C3AC16E1-DBD2-4A26-8686-2528E9999766}" destId="{D38EDF8E-E591-44B8-A791-3E8B84E009CF}" srcOrd="3" destOrd="0" presId="urn:microsoft.com/office/officeart/2008/layout/VerticalCurvedList"/>
    <dgm:cxn modelId="{2A0D208C-2EA0-4F5F-A38F-7F010A0C27EB}" type="presParOf" srcId="{F2ADCCF4-BD8B-4BE6-9AC7-4CD61D7183EA}" destId="{19983175-136A-4705-A3FA-AFC80A881C82}" srcOrd="1" destOrd="0" presId="urn:microsoft.com/office/officeart/2008/layout/VerticalCurvedList"/>
    <dgm:cxn modelId="{56B532CC-C46A-4C66-A7AF-4EB1E3691711}" type="presParOf" srcId="{F2ADCCF4-BD8B-4BE6-9AC7-4CD61D7183EA}" destId="{74A91BAE-DA1F-4FC4-88BB-F342C5D69FCF}" srcOrd="2" destOrd="0" presId="urn:microsoft.com/office/officeart/2008/layout/VerticalCurvedList"/>
    <dgm:cxn modelId="{7F2076CC-28D4-4AD0-BFA1-8C81D8DFEE08}" type="presParOf" srcId="{74A91BAE-DA1F-4FC4-88BB-F342C5D69FCF}" destId="{02510E76-1AAF-4524-9AD5-C5BC49D96180}" srcOrd="0" destOrd="0" presId="urn:microsoft.com/office/officeart/2008/layout/VerticalCurvedList"/>
    <dgm:cxn modelId="{504A1DEC-15E7-448B-A1BF-A1D394E24549}" type="presParOf" srcId="{F2ADCCF4-BD8B-4BE6-9AC7-4CD61D7183EA}" destId="{6F7C3219-8A93-4AA1-AECB-D8470808ECEC}" srcOrd="3" destOrd="0" presId="urn:microsoft.com/office/officeart/2008/layout/VerticalCurvedList"/>
    <dgm:cxn modelId="{93594E4D-D908-407E-BCAC-8FB7341EDA8C}" type="presParOf" srcId="{F2ADCCF4-BD8B-4BE6-9AC7-4CD61D7183EA}" destId="{C8A9D67A-E5BA-451D-A5E8-37515B376A3A}" srcOrd="4" destOrd="0" presId="urn:microsoft.com/office/officeart/2008/layout/VerticalCurvedList"/>
    <dgm:cxn modelId="{50CBDEEA-CD1B-4A8E-ADA4-D62B954D64C0}" type="presParOf" srcId="{C8A9D67A-E5BA-451D-A5E8-37515B376A3A}" destId="{408A6B12-F660-4836-9299-16A65DD45D43}"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D90F27-4BAE-4133-B97D-AD037F05F5A1}">
      <dsp:nvSpPr>
        <dsp:cNvPr id="0" name=""/>
        <dsp:cNvSpPr/>
      </dsp:nvSpPr>
      <dsp:spPr>
        <a:xfrm>
          <a:off x="7152" y="648073"/>
          <a:ext cx="2585617" cy="290435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it-IT" sz="2000" kern="1200" dirty="0" smtClean="0">
              <a:solidFill>
                <a:schemeClr val="tx1"/>
              </a:solidFill>
            </a:rPr>
            <a:t>L’esame dei fascicoli dei candidati va effettuato nella seduta preliminare ed eventualmente completato in quelle successive, in correlazione con la procedura di segnalazione</a:t>
          </a:r>
          <a:endParaRPr lang="it-IT" sz="2000" kern="1200" dirty="0">
            <a:solidFill>
              <a:schemeClr val="tx1"/>
            </a:solidFill>
          </a:endParaRPr>
        </a:p>
      </dsp:txBody>
      <dsp:txXfrm>
        <a:off x="7152" y="648073"/>
        <a:ext cx="2585617" cy="2904353"/>
      </dsp:txXfrm>
    </dsp:sp>
    <dsp:sp modelId="{BE7DE5A6-CBEE-4B0C-84B9-1A1F08F35832}">
      <dsp:nvSpPr>
        <dsp:cNvPr id="0" name=""/>
        <dsp:cNvSpPr/>
      </dsp:nvSpPr>
      <dsp:spPr>
        <a:xfrm rot="17950441">
          <a:off x="2214466" y="1436136"/>
          <a:ext cx="1476200" cy="39292"/>
        </a:xfrm>
        <a:custGeom>
          <a:avLst/>
          <a:gdLst/>
          <a:ahLst/>
          <a:cxnLst/>
          <a:rect l="0" t="0" r="0" b="0"/>
          <a:pathLst>
            <a:path>
              <a:moveTo>
                <a:pt x="0" y="19646"/>
              </a:moveTo>
              <a:lnTo>
                <a:pt x="1476200" y="196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rot="17950441">
        <a:off x="2915661" y="1418877"/>
        <a:ext cx="73810" cy="73810"/>
      </dsp:txXfrm>
    </dsp:sp>
    <dsp:sp modelId="{9823BE93-BBAD-4CE8-867F-D46D372A2A1A}">
      <dsp:nvSpPr>
        <dsp:cNvPr id="0" name=""/>
        <dsp:cNvSpPr/>
      </dsp:nvSpPr>
      <dsp:spPr>
        <a:xfrm>
          <a:off x="3312363" y="0"/>
          <a:ext cx="5595519" cy="1622631"/>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t-IT" sz="1800" b="1" kern="1200" dirty="0" smtClean="0">
              <a:solidFill>
                <a:schemeClr val="tx1"/>
              </a:solidFill>
            </a:rPr>
            <a:t>Di IRREGOLARITA’ INSANABILI</a:t>
          </a:r>
        </a:p>
        <a:p>
          <a:pPr lvl="0" algn="just" defTabSz="800100">
            <a:lnSpc>
              <a:spcPct val="90000"/>
            </a:lnSpc>
            <a:spcBef>
              <a:spcPct val="0"/>
            </a:spcBef>
            <a:spcAft>
              <a:spcPct val="35000"/>
            </a:spcAft>
          </a:pPr>
          <a:r>
            <a:rPr lang="it-IT" sz="1800" kern="1200" dirty="0" smtClean="0">
              <a:solidFill>
                <a:schemeClr val="tx1"/>
              </a:solidFill>
            </a:rPr>
            <a:t>Il presidente provvede a darne tempestiva comunicazione al Ministero cui compete l’adozione dei relativi provvedimenti. In tal caso i candidati sostengono le prove d’esame con riserva</a:t>
          </a:r>
        </a:p>
        <a:p>
          <a:pPr lvl="0" algn="ctr" defTabSz="800100">
            <a:lnSpc>
              <a:spcPct val="90000"/>
            </a:lnSpc>
            <a:spcBef>
              <a:spcPct val="0"/>
            </a:spcBef>
            <a:spcAft>
              <a:spcPct val="35000"/>
            </a:spcAft>
          </a:pPr>
          <a:r>
            <a:rPr lang="it-IT" sz="2000" kern="1200" dirty="0" smtClean="0"/>
            <a:t> </a:t>
          </a:r>
          <a:endParaRPr lang="it-IT" sz="2000" kern="1200" dirty="0"/>
        </a:p>
      </dsp:txBody>
      <dsp:txXfrm>
        <a:off x="3312363" y="0"/>
        <a:ext cx="5595519" cy="1622631"/>
      </dsp:txXfrm>
    </dsp:sp>
    <dsp:sp modelId="{E828D926-26B9-4C70-B50E-46F8FC62818A}">
      <dsp:nvSpPr>
        <dsp:cNvPr id="0" name=""/>
        <dsp:cNvSpPr/>
      </dsp:nvSpPr>
      <dsp:spPr>
        <a:xfrm rot="3107242">
          <a:off x="2370918" y="2537616"/>
          <a:ext cx="1163296" cy="39292"/>
        </a:xfrm>
        <a:custGeom>
          <a:avLst/>
          <a:gdLst/>
          <a:ahLst/>
          <a:cxnLst/>
          <a:rect l="0" t="0" r="0" b="0"/>
          <a:pathLst>
            <a:path>
              <a:moveTo>
                <a:pt x="0" y="19646"/>
              </a:moveTo>
              <a:lnTo>
                <a:pt x="1163296" y="196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rot="3107242">
        <a:off x="2923484" y="2528180"/>
        <a:ext cx="58164" cy="58164"/>
      </dsp:txXfrm>
    </dsp:sp>
    <dsp:sp modelId="{A15E6038-540A-4B45-BF8E-D3410A947210}">
      <dsp:nvSpPr>
        <dsp:cNvPr id="0" name=""/>
        <dsp:cNvSpPr/>
      </dsp:nvSpPr>
      <dsp:spPr>
        <a:xfrm>
          <a:off x="3312363" y="1828052"/>
          <a:ext cx="5569368" cy="2372447"/>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it-IT" sz="1800" b="1" kern="1200" dirty="0" smtClean="0">
            <a:solidFill>
              <a:schemeClr val="tx1"/>
            </a:solidFill>
          </a:endParaRPr>
        </a:p>
        <a:p>
          <a:pPr lvl="0" algn="ctr" defTabSz="800100">
            <a:lnSpc>
              <a:spcPct val="90000"/>
            </a:lnSpc>
            <a:spcBef>
              <a:spcPct val="0"/>
            </a:spcBef>
            <a:spcAft>
              <a:spcPct val="35000"/>
            </a:spcAft>
          </a:pPr>
          <a:r>
            <a:rPr lang="it-IT" sz="1800" b="1" kern="1200" dirty="0" err="1" smtClean="0">
              <a:solidFill>
                <a:schemeClr val="tx1"/>
              </a:solidFill>
            </a:rPr>
            <a:t>DI</a:t>
          </a:r>
          <a:r>
            <a:rPr lang="it-IT" sz="1800" b="1" kern="1200" dirty="0" smtClean="0">
              <a:solidFill>
                <a:schemeClr val="tx1"/>
              </a:solidFill>
            </a:rPr>
            <a:t> IRREGOLARITA’ SANABILI</a:t>
          </a:r>
        </a:p>
        <a:p>
          <a:pPr lvl="0" algn="just" defTabSz="800100">
            <a:lnSpc>
              <a:spcPct val="90000"/>
            </a:lnSpc>
            <a:spcBef>
              <a:spcPct val="0"/>
            </a:spcBef>
            <a:spcAft>
              <a:spcPct val="35000"/>
            </a:spcAft>
          </a:pPr>
          <a:r>
            <a:rPr lang="it-IT" sz="1800" b="0" kern="1200" dirty="0" smtClean="0">
              <a:solidFill>
                <a:schemeClr val="tx1"/>
              </a:solidFill>
            </a:rPr>
            <a:t>- da parte dell’Istituto sede di esami: il Presidente invita il </a:t>
          </a:r>
          <a:r>
            <a:rPr lang="it-IT" sz="1800" b="0" kern="1200" dirty="0" err="1" smtClean="0">
              <a:solidFill>
                <a:schemeClr val="tx1"/>
              </a:solidFill>
            </a:rPr>
            <a:t>D.S.</a:t>
          </a:r>
          <a:r>
            <a:rPr lang="it-IT" sz="1800" b="0" kern="1200" dirty="0" smtClean="0">
              <a:solidFill>
                <a:schemeClr val="tx1"/>
              </a:solidFill>
            </a:rPr>
            <a:t> a provvedere eventualmente tramite convocazione del Consiglio di Classe</a:t>
          </a:r>
        </a:p>
        <a:p>
          <a:pPr lvl="0" algn="just" defTabSz="800100">
            <a:lnSpc>
              <a:spcPct val="90000"/>
            </a:lnSpc>
            <a:spcBef>
              <a:spcPct val="0"/>
            </a:spcBef>
            <a:spcAft>
              <a:spcPct val="35000"/>
            </a:spcAft>
          </a:pPr>
          <a:r>
            <a:rPr lang="it-IT" sz="1800" b="0" kern="1200" dirty="0" smtClean="0">
              <a:solidFill>
                <a:schemeClr val="tx1"/>
              </a:solidFill>
            </a:rPr>
            <a:t>- da parte del candidato: il Presidente invita il candidato a regolarizzare la documentazione fissando contestualmente il termine di adempimento</a:t>
          </a:r>
        </a:p>
        <a:p>
          <a:pPr lvl="0" algn="ctr" defTabSz="800100">
            <a:lnSpc>
              <a:spcPct val="90000"/>
            </a:lnSpc>
            <a:spcBef>
              <a:spcPct val="0"/>
            </a:spcBef>
            <a:spcAft>
              <a:spcPct val="35000"/>
            </a:spcAft>
          </a:pPr>
          <a:endParaRPr lang="it-IT" sz="1800" b="1" kern="1200" dirty="0" smtClean="0">
            <a:solidFill>
              <a:schemeClr val="tx1"/>
            </a:solidFill>
          </a:endParaRPr>
        </a:p>
        <a:p>
          <a:pPr lvl="0" algn="ctr" defTabSz="800100">
            <a:lnSpc>
              <a:spcPct val="90000"/>
            </a:lnSpc>
            <a:spcBef>
              <a:spcPct val="0"/>
            </a:spcBef>
            <a:spcAft>
              <a:spcPct val="35000"/>
            </a:spcAft>
          </a:pPr>
          <a:endParaRPr lang="it-IT" sz="1800" kern="1200" dirty="0"/>
        </a:p>
      </dsp:txBody>
      <dsp:txXfrm>
        <a:off x="3312363" y="1828052"/>
        <a:ext cx="5569368" cy="237244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71450" y="685800"/>
            <a:ext cx="72009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 xmlns:p14="http://schemas.microsoft.com/office/powerpoint/2010/main" val="27051515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35f391192_00:notes"/>
          <p:cNvSpPr>
            <a:spLocks noGrp="1" noRot="1" noChangeAspect="1"/>
          </p:cNvSpPr>
          <p:nvPr>
            <p:ph type="sldImg" idx="2"/>
          </p:nvPr>
        </p:nvSpPr>
        <p:spPr>
          <a:xfrm>
            <a:off x="-171450" y="685800"/>
            <a:ext cx="72009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35f391192_029:notes"/>
          <p:cNvSpPr>
            <a:spLocks noGrp="1" noRot="1" noChangeAspect="1"/>
          </p:cNvSpPr>
          <p:nvPr>
            <p:ph type="sldImg" idx="2"/>
          </p:nvPr>
        </p:nvSpPr>
        <p:spPr>
          <a:xfrm>
            <a:off x="-171450" y="685800"/>
            <a:ext cx="72009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35ed75ccf_087:notes"/>
          <p:cNvSpPr>
            <a:spLocks noGrp="1" noRot="1" noChangeAspect="1"/>
          </p:cNvSpPr>
          <p:nvPr>
            <p:ph type="sldImg" idx="2"/>
          </p:nvPr>
        </p:nvSpPr>
        <p:spPr>
          <a:xfrm>
            <a:off x="-171450" y="685800"/>
            <a:ext cx="72009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1" name="Google Shape;811;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35ed75ccf_022:notes"/>
          <p:cNvSpPr>
            <a:spLocks noGrp="1" noRot="1" noChangeAspect="1"/>
          </p:cNvSpPr>
          <p:nvPr>
            <p:ph type="sldImg" idx="2"/>
          </p:nvPr>
        </p:nvSpPr>
        <p:spPr>
          <a:xfrm>
            <a:off x="-171450" y="685800"/>
            <a:ext cx="72009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64646"/>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7" y="-11"/>
            <a:ext cx="2870153" cy="1609289"/>
            <a:chOff x="608719" y="-11"/>
            <a:chExt cx="2429759" cy="1609289"/>
          </a:xfrm>
        </p:grpSpPr>
        <p:sp>
          <p:nvSpPr>
            <p:cNvPr id="11" name="Google Shape;11;p2"/>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608719" y="965890"/>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1822766" y="965890"/>
              <a:ext cx="607856" cy="643388"/>
            </a:xfrm>
            <a:custGeom>
              <a:avLst/>
              <a:gdLst/>
              <a:ahLst/>
              <a:cxnLst/>
              <a:rect l="l" t="t" r="r" b="b"/>
              <a:pathLst>
                <a:path w="20427" h="20037" extrusionOk="0">
                  <a:moveTo>
                    <a:pt x="0" y="1"/>
                  </a:moveTo>
                  <a:lnTo>
                    <a:pt x="0" y="20037"/>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1214909" y="965890"/>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430592"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23;p2"/>
          <p:cNvSpPr txBox="1">
            <a:spLocks noGrp="1"/>
          </p:cNvSpPr>
          <p:nvPr>
            <p:ph type="ctrTitle"/>
          </p:nvPr>
        </p:nvSpPr>
        <p:spPr>
          <a:xfrm>
            <a:off x="810101" y="1991825"/>
            <a:ext cx="6219281" cy="1159800"/>
          </a:xfrm>
          <a:prstGeom prst="rect">
            <a:avLst/>
          </a:prstGeom>
        </p:spPr>
        <p:txBody>
          <a:bodyPr spcFirstLastPara="1" wrap="square" lIns="91425" tIns="91425" rIns="91425" bIns="91425" anchor="ctr" anchorCtr="0"/>
          <a:lstStyle>
            <a:lvl1pPr lvl="0">
              <a:spcBef>
                <a:spcPts val="0"/>
              </a:spcBef>
              <a:spcAft>
                <a:spcPts val="0"/>
              </a:spcAft>
              <a:buClr>
                <a:srgbClr val="FFFFFF"/>
              </a:buClr>
              <a:buSzPts val="4000"/>
              <a:buNone/>
              <a:defRPr sz="4000">
                <a:solidFill>
                  <a:srgbClr val="FFFFFF"/>
                </a:solidFill>
              </a:defRPr>
            </a:lvl1pPr>
            <a:lvl2pPr lvl="1">
              <a:spcBef>
                <a:spcPts val="0"/>
              </a:spcBef>
              <a:spcAft>
                <a:spcPts val="0"/>
              </a:spcAft>
              <a:buClr>
                <a:srgbClr val="FFFFFF"/>
              </a:buClr>
              <a:buSzPts val="4000"/>
              <a:buNone/>
              <a:defRPr sz="4000">
                <a:solidFill>
                  <a:srgbClr val="FFFFFF"/>
                </a:solidFill>
              </a:defRPr>
            </a:lvl2pPr>
            <a:lvl3pPr lvl="2">
              <a:spcBef>
                <a:spcPts val="0"/>
              </a:spcBef>
              <a:spcAft>
                <a:spcPts val="0"/>
              </a:spcAft>
              <a:buClr>
                <a:srgbClr val="FFFFFF"/>
              </a:buClr>
              <a:buSzPts val="4000"/>
              <a:buNone/>
              <a:defRPr sz="4000">
                <a:solidFill>
                  <a:srgbClr val="FFFFFF"/>
                </a:solidFill>
              </a:defRPr>
            </a:lvl3pPr>
            <a:lvl4pPr lvl="3">
              <a:spcBef>
                <a:spcPts val="0"/>
              </a:spcBef>
              <a:spcAft>
                <a:spcPts val="0"/>
              </a:spcAft>
              <a:buClr>
                <a:srgbClr val="FFFFFF"/>
              </a:buClr>
              <a:buSzPts val="4000"/>
              <a:buNone/>
              <a:defRPr sz="4000">
                <a:solidFill>
                  <a:srgbClr val="FFFFFF"/>
                </a:solidFill>
              </a:defRPr>
            </a:lvl4pPr>
            <a:lvl5pPr lvl="4">
              <a:spcBef>
                <a:spcPts val="0"/>
              </a:spcBef>
              <a:spcAft>
                <a:spcPts val="0"/>
              </a:spcAft>
              <a:buClr>
                <a:srgbClr val="FFFFFF"/>
              </a:buClr>
              <a:buSzPts val="4000"/>
              <a:buNone/>
              <a:defRPr sz="4000">
                <a:solidFill>
                  <a:srgbClr val="FFFFFF"/>
                </a:solidFill>
              </a:defRPr>
            </a:lvl5pPr>
            <a:lvl6pPr lvl="5">
              <a:spcBef>
                <a:spcPts val="0"/>
              </a:spcBef>
              <a:spcAft>
                <a:spcPts val="0"/>
              </a:spcAft>
              <a:buClr>
                <a:srgbClr val="FFFFFF"/>
              </a:buClr>
              <a:buSzPts val="4000"/>
              <a:buNone/>
              <a:defRPr sz="4000">
                <a:solidFill>
                  <a:srgbClr val="FFFFFF"/>
                </a:solidFill>
              </a:defRPr>
            </a:lvl6pPr>
            <a:lvl7pPr lvl="6">
              <a:spcBef>
                <a:spcPts val="0"/>
              </a:spcBef>
              <a:spcAft>
                <a:spcPts val="0"/>
              </a:spcAft>
              <a:buClr>
                <a:srgbClr val="FFFFFF"/>
              </a:buClr>
              <a:buSzPts val="4000"/>
              <a:buNone/>
              <a:defRPr sz="4000">
                <a:solidFill>
                  <a:srgbClr val="FFFFFF"/>
                </a:solidFill>
              </a:defRPr>
            </a:lvl7pPr>
            <a:lvl8pPr lvl="7">
              <a:spcBef>
                <a:spcPts val="0"/>
              </a:spcBef>
              <a:spcAft>
                <a:spcPts val="0"/>
              </a:spcAft>
              <a:buClr>
                <a:srgbClr val="FFFFFF"/>
              </a:buClr>
              <a:buSzPts val="4000"/>
              <a:buNone/>
              <a:defRPr sz="4000">
                <a:solidFill>
                  <a:srgbClr val="FFFFFF"/>
                </a:solidFill>
              </a:defRPr>
            </a:lvl8pPr>
            <a:lvl9pPr lvl="8">
              <a:spcBef>
                <a:spcPts val="0"/>
              </a:spcBef>
              <a:spcAft>
                <a:spcPts val="0"/>
              </a:spcAft>
              <a:buClr>
                <a:srgbClr val="FFFFFF"/>
              </a:buClr>
              <a:buSzPts val="4000"/>
              <a:buNone/>
              <a:defRPr sz="4000">
                <a:solidFill>
                  <a:srgbClr val="FFFFFF"/>
                </a:solidFill>
              </a:defRPr>
            </a:lvl9pPr>
          </a:lstStyle>
          <a:p>
            <a:endParaRPr/>
          </a:p>
        </p:txBody>
      </p:sp>
      <p:grpSp>
        <p:nvGrpSpPr>
          <p:cNvPr id="24" name="Google Shape;24;p2"/>
          <p:cNvGrpSpPr/>
          <p:nvPr/>
        </p:nvGrpSpPr>
        <p:grpSpPr>
          <a:xfrm>
            <a:off x="5782154" y="-11"/>
            <a:ext cx="5023210" cy="5146816"/>
            <a:chOff x="4894945" y="-11"/>
            <a:chExt cx="4252453" cy="5146816"/>
          </a:xfrm>
        </p:grpSpPr>
        <p:sp>
          <p:nvSpPr>
            <p:cNvPr id="25" name="Google Shape;25;p2"/>
            <p:cNvSpPr/>
            <p:nvPr/>
          </p:nvSpPr>
          <p:spPr>
            <a:xfrm>
              <a:off x="6108962" y="4182670"/>
              <a:ext cx="607886" cy="643356"/>
            </a:xfrm>
            <a:custGeom>
              <a:avLst/>
              <a:gdLst/>
              <a:ahLst/>
              <a:cxnLst/>
              <a:rect l="l" t="t" r="r" b="b"/>
              <a:pathLst>
                <a:path w="20428" h="20036" extrusionOk="0">
                  <a:moveTo>
                    <a:pt x="1" y="0"/>
                  </a:moveTo>
                  <a:lnTo>
                    <a:pt x="1" y="20036"/>
                  </a:lnTo>
                  <a:lnTo>
                    <a:pt x="20427" y="9990"/>
                  </a:lnTo>
                  <a:lnTo>
                    <a:pt x="1"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6716818" y="3860093"/>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7324645"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324645" y="4182670"/>
              <a:ext cx="607886" cy="643356"/>
            </a:xfrm>
            <a:custGeom>
              <a:avLst/>
              <a:gdLst/>
              <a:ahLst/>
              <a:cxnLst/>
              <a:rect l="l" t="t" r="r" b="b"/>
              <a:pathLst>
                <a:path w="20428" h="20036" extrusionOk="0">
                  <a:moveTo>
                    <a:pt x="1" y="0"/>
                  </a:moveTo>
                  <a:lnTo>
                    <a:pt x="1" y="20036"/>
                  </a:lnTo>
                  <a:lnTo>
                    <a:pt x="20427" y="9990"/>
                  </a:lnTo>
                  <a:lnTo>
                    <a:pt x="1"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7932502" y="643313"/>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8538692" y="322534"/>
              <a:ext cx="607856" cy="643388"/>
            </a:xfrm>
            <a:custGeom>
              <a:avLst/>
              <a:gdLst/>
              <a:ahLst/>
              <a:cxnLst/>
              <a:rect l="l" t="t" r="r" b="b"/>
              <a:pathLst>
                <a:path w="20427" h="20037" extrusionOk="0">
                  <a:moveTo>
                    <a:pt x="0" y="1"/>
                  </a:moveTo>
                  <a:lnTo>
                    <a:pt x="0" y="20037"/>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7932502" y="1286669"/>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932502" y="3216737"/>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8538692" y="3539314"/>
              <a:ext cx="607856" cy="643388"/>
            </a:xfrm>
            <a:custGeom>
              <a:avLst/>
              <a:gdLst/>
              <a:ahLst/>
              <a:cxnLst/>
              <a:rect l="l" t="t" r="r" b="b"/>
              <a:pathLst>
                <a:path w="20427" h="20037" extrusionOk="0">
                  <a:moveTo>
                    <a:pt x="0" y="0"/>
                  </a:moveTo>
                  <a:lnTo>
                    <a:pt x="0" y="20036"/>
                  </a:lnTo>
                  <a:lnTo>
                    <a:pt x="20427" y="9990"/>
                  </a:lnTo>
                  <a:lnTo>
                    <a:pt x="0"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6108962" y="-11"/>
              <a:ext cx="607886" cy="322577"/>
            </a:xfrm>
            <a:custGeom>
              <a:avLst/>
              <a:gdLst/>
              <a:ahLst/>
              <a:cxnLst/>
              <a:rect l="l" t="t" r="r" b="b"/>
              <a:pathLst>
                <a:path w="20428" h="10046" extrusionOk="0">
                  <a:moveTo>
                    <a:pt x="1" y="0"/>
                  </a:moveTo>
                  <a:lnTo>
                    <a:pt x="1" y="1004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6716818"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7324645" y="-11"/>
              <a:ext cx="607886" cy="322577"/>
            </a:xfrm>
            <a:custGeom>
              <a:avLst/>
              <a:gdLst/>
              <a:ahLst/>
              <a:cxnLst/>
              <a:rect l="l" t="t" r="r" b="b"/>
              <a:pathLst>
                <a:path w="20428" h="10046" extrusionOk="0">
                  <a:moveTo>
                    <a:pt x="1" y="0"/>
                  </a:moveTo>
                  <a:lnTo>
                    <a:pt x="1"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7932502" y="-11"/>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8538692" y="-11"/>
              <a:ext cx="607856" cy="322577"/>
            </a:xfrm>
            <a:custGeom>
              <a:avLst/>
              <a:gdLst/>
              <a:ahLst/>
              <a:cxnLst/>
              <a:rect l="l" t="t" r="r" b="b"/>
              <a:pathLst>
                <a:path w="20427" h="10046" extrusionOk="0">
                  <a:moveTo>
                    <a:pt x="0" y="0"/>
                  </a:moveTo>
                  <a:lnTo>
                    <a:pt x="0" y="10046"/>
                  </a:lnTo>
                  <a:lnTo>
                    <a:pt x="20427"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4894945"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6108962"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5502772" y="4182670"/>
              <a:ext cx="606220" cy="643356"/>
            </a:xfrm>
            <a:custGeom>
              <a:avLst/>
              <a:gdLst/>
              <a:ahLst/>
              <a:cxnLst/>
              <a:rect l="l" t="t" r="r" b="b"/>
              <a:pathLst>
                <a:path w="20372" h="20036" extrusionOk="0">
                  <a:moveTo>
                    <a:pt x="20372" y="0"/>
                  </a:moveTo>
                  <a:lnTo>
                    <a:pt x="1" y="9990"/>
                  </a:lnTo>
                  <a:lnTo>
                    <a:pt x="20372" y="20036"/>
                  </a:lnTo>
                  <a:lnTo>
                    <a:pt x="20372"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324645"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716818" y="3539314"/>
              <a:ext cx="607856" cy="643388"/>
            </a:xfrm>
            <a:custGeom>
              <a:avLst/>
              <a:gdLst/>
              <a:ahLst/>
              <a:cxnLst/>
              <a:rect l="l" t="t" r="r" b="b"/>
              <a:pathLst>
                <a:path w="20427" h="20037" extrusionOk="0">
                  <a:moveTo>
                    <a:pt x="20427" y="0"/>
                  </a:moveTo>
                  <a:lnTo>
                    <a:pt x="0" y="9990"/>
                  </a:lnTo>
                  <a:lnTo>
                    <a:pt x="20427" y="2003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716818" y="4182670"/>
              <a:ext cx="607856" cy="643356"/>
            </a:xfrm>
            <a:custGeom>
              <a:avLst/>
              <a:gdLst/>
              <a:ahLst/>
              <a:cxnLst/>
              <a:rect l="l" t="t" r="r" b="b"/>
              <a:pathLst>
                <a:path w="20427" h="20036" extrusionOk="0">
                  <a:moveTo>
                    <a:pt x="20427" y="0"/>
                  </a:moveTo>
                  <a:lnTo>
                    <a:pt x="0" y="9990"/>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7932502" y="322534"/>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7932502" y="965890"/>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7932502" y="2895958"/>
              <a:ext cx="606220" cy="643388"/>
            </a:xfrm>
            <a:custGeom>
              <a:avLst/>
              <a:gdLst/>
              <a:ahLst/>
              <a:cxnLst/>
              <a:rect l="l" t="t" r="r" b="b"/>
              <a:pathLst>
                <a:path w="20372" h="20037" extrusionOk="0">
                  <a:moveTo>
                    <a:pt x="20371" y="0"/>
                  </a:moveTo>
                  <a:lnTo>
                    <a:pt x="0" y="9990"/>
                  </a:lnTo>
                  <a:lnTo>
                    <a:pt x="20371" y="20036"/>
                  </a:lnTo>
                  <a:lnTo>
                    <a:pt x="20371"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7932492" y="3538418"/>
              <a:ext cx="607856" cy="643388"/>
            </a:xfrm>
            <a:custGeom>
              <a:avLst/>
              <a:gdLst/>
              <a:ahLst/>
              <a:cxnLst/>
              <a:rect l="l" t="t" r="r" b="b"/>
              <a:pathLst>
                <a:path w="20427" h="20037" extrusionOk="0">
                  <a:moveTo>
                    <a:pt x="20427" y="0"/>
                  </a:moveTo>
                  <a:lnTo>
                    <a:pt x="0"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6108962" y="-11"/>
              <a:ext cx="607886" cy="643356"/>
            </a:xfrm>
            <a:custGeom>
              <a:avLst/>
              <a:gdLst/>
              <a:ahLst/>
              <a:cxnLst/>
              <a:rect l="l" t="t" r="r" b="b"/>
              <a:pathLst>
                <a:path w="20428" h="20036" extrusionOk="0">
                  <a:moveTo>
                    <a:pt x="20427" y="0"/>
                  </a:moveTo>
                  <a:lnTo>
                    <a:pt x="1"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6716818"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6716818"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732464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8538692" y="-11"/>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853869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7324658" y="322534"/>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7324658" y="965890"/>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6716831"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6716831"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7324658"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7324658" y="-11"/>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8538692" y="4825993"/>
              <a:ext cx="607856" cy="320811"/>
            </a:xfrm>
            <a:custGeom>
              <a:avLst/>
              <a:gdLst/>
              <a:ahLst/>
              <a:cxnLst/>
              <a:rect l="l" t="t" r="r" b="b"/>
              <a:pathLst>
                <a:path w="20427" h="9991" extrusionOk="0">
                  <a:moveTo>
                    <a:pt x="0" y="1"/>
                  </a:moveTo>
                  <a:lnTo>
                    <a:pt x="0" y="9991"/>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109812" y="2252602"/>
              <a:ext cx="607886" cy="643388"/>
            </a:xfrm>
            <a:custGeom>
              <a:avLst/>
              <a:gdLst/>
              <a:ahLst/>
              <a:cxnLst/>
              <a:rect l="l" t="t" r="r" b="b"/>
              <a:pathLst>
                <a:path w="20428" h="20037" extrusionOk="0">
                  <a:moveTo>
                    <a:pt x="1" y="0"/>
                  </a:moveTo>
                  <a:lnTo>
                    <a:pt x="1" y="20036"/>
                  </a:lnTo>
                  <a:lnTo>
                    <a:pt x="20427" y="9991"/>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6109812"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717668" y="1286669"/>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6717668" y="1930025"/>
              <a:ext cx="607856" cy="643388"/>
            </a:xfrm>
            <a:custGeom>
              <a:avLst/>
              <a:gdLst/>
              <a:ahLst/>
              <a:cxnLst/>
              <a:rect l="l" t="t" r="r" b="b"/>
              <a:pathLst>
                <a:path w="20427" h="20037" extrusionOk="0">
                  <a:moveTo>
                    <a:pt x="0" y="1"/>
                  </a:moveTo>
                  <a:lnTo>
                    <a:pt x="0" y="20037"/>
                  </a:lnTo>
                  <a:lnTo>
                    <a:pt x="20427" y="10046"/>
                  </a:lnTo>
                  <a:lnTo>
                    <a:pt x="0"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6717668" y="2573381"/>
              <a:ext cx="607856" cy="643388"/>
            </a:xfrm>
            <a:custGeom>
              <a:avLst/>
              <a:gdLst/>
              <a:ahLst/>
              <a:cxnLst/>
              <a:rect l="l" t="t" r="r" b="b"/>
              <a:pathLst>
                <a:path w="20427" h="20037" extrusionOk="0">
                  <a:moveTo>
                    <a:pt x="0" y="1"/>
                  </a:moveTo>
                  <a:lnTo>
                    <a:pt x="0" y="20036"/>
                  </a:lnTo>
                  <a:lnTo>
                    <a:pt x="20427" y="10046"/>
                  </a:lnTo>
                  <a:lnTo>
                    <a:pt x="0"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7325495" y="2252602"/>
              <a:ext cx="607886" cy="643388"/>
            </a:xfrm>
            <a:custGeom>
              <a:avLst/>
              <a:gdLst/>
              <a:ahLst/>
              <a:cxnLst/>
              <a:rect l="l" t="t" r="r" b="b"/>
              <a:pathLst>
                <a:path w="20428" h="20037" extrusionOk="0">
                  <a:moveTo>
                    <a:pt x="1" y="0"/>
                  </a:moveTo>
                  <a:lnTo>
                    <a:pt x="1" y="20036"/>
                  </a:lnTo>
                  <a:lnTo>
                    <a:pt x="20427" y="9991"/>
                  </a:lnTo>
                  <a:lnTo>
                    <a:pt x="1"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6717668" y="3216737"/>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7325495" y="2895958"/>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7933352" y="1930025"/>
              <a:ext cx="606220" cy="643388"/>
            </a:xfrm>
            <a:custGeom>
              <a:avLst/>
              <a:gdLst/>
              <a:ahLst/>
              <a:cxnLst/>
              <a:rect l="l" t="t" r="r" b="b"/>
              <a:pathLst>
                <a:path w="20372" h="20037" extrusionOk="0">
                  <a:moveTo>
                    <a:pt x="0" y="1"/>
                  </a:moveTo>
                  <a:lnTo>
                    <a:pt x="0" y="20037"/>
                  </a:lnTo>
                  <a:lnTo>
                    <a:pt x="20371" y="10046"/>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7933352" y="2573381"/>
              <a:ext cx="606220" cy="643388"/>
            </a:xfrm>
            <a:custGeom>
              <a:avLst/>
              <a:gdLst/>
              <a:ahLst/>
              <a:cxnLst/>
              <a:rect l="l" t="t" r="r" b="b"/>
              <a:pathLst>
                <a:path w="20372" h="20037" extrusionOk="0">
                  <a:moveTo>
                    <a:pt x="0" y="1"/>
                  </a:moveTo>
                  <a:lnTo>
                    <a:pt x="0" y="20036"/>
                  </a:lnTo>
                  <a:lnTo>
                    <a:pt x="20371" y="10046"/>
                  </a:lnTo>
                  <a:lnTo>
                    <a:pt x="0"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8539542" y="1608802"/>
              <a:ext cx="607856" cy="643388"/>
            </a:xfrm>
            <a:custGeom>
              <a:avLst/>
              <a:gdLst/>
              <a:ahLst/>
              <a:cxnLst/>
              <a:rect l="l" t="t" r="r" b="b"/>
              <a:pathLst>
                <a:path w="20427" h="20037" extrusionOk="0">
                  <a:moveTo>
                    <a:pt x="0" y="0"/>
                  </a:moveTo>
                  <a:lnTo>
                    <a:pt x="0" y="20036"/>
                  </a:lnTo>
                  <a:lnTo>
                    <a:pt x="20427" y="9991"/>
                  </a:lnTo>
                  <a:lnTo>
                    <a:pt x="0"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6109812"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6109812"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6717668"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7325495" y="1930025"/>
              <a:ext cx="607886" cy="643388"/>
            </a:xfrm>
            <a:custGeom>
              <a:avLst/>
              <a:gdLst/>
              <a:ahLst/>
              <a:cxnLst/>
              <a:rect l="l" t="t" r="r" b="b"/>
              <a:pathLst>
                <a:path w="20428" h="20037" extrusionOk="0">
                  <a:moveTo>
                    <a:pt x="20427" y="1"/>
                  </a:moveTo>
                  <a:lnTo>
                    <a:pt x="1" y="10046"/>
                  </a:lnTo>
                  <a:lnTo>
                    <a:pt x="20427" y="20037"/>
                  </a:lnTo>
                  <a:lnTo>
                    <a:pt x="20427"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6717668" y="2252602"/>
              <a:ext cx="607856" cy="643388"/>
            </a:xfrm>
            <a:custGeom>
              <a:avLst/>
              <a:gdLst/>
              <a:ahLst/>
              <a:cxnLst/>
              <a:rect l="l" t="t" r="r" b="b"/>
              <a:pathLst>
                <a:path w="20427" h="20037" extrusionOk="0">
                  <a:moveTo>
                    <a:pt x="20427" y="0"/>
                  </a:moveTo>
                  <a:lnTo>
                    <a:pt x="0" y="9991"/>
                  </a:lnTo>
                  <a:lnTo>
                    <a:pt x="20427" y="20036"/>
                  </a:lnTo>
                  <a:lnTo>
                    <a:pt x="20427"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7325495" y="2573381"/>
              <a:ext cx="607886" cy="643388"/>
            </a:xfrm>
            <a:custGeom>
              <a:avLst/>
              <a:gdLst/>
              <a:ahLst/>
              <a:cxnLst/>
              <a:rect l="l" t="t" r="r" b="b"/>
              <a:pathLst>
                <a:path w="20428" h="20037" extrusionOk="0">
                  <a:moveTo>
                    <a:pt x="20427" y="1"/>
                  </a:moveTo>
                  <a:lnTo>
                    <a:pt x="1" y="10046"/>
                  </a:lnTo>
                  <a:lnTo>
                    <a:pt x="20427" y="20036"/>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79;p2"/>
          <p:cNvGrpSpPr/>
          <p:nvPr/>
        </p:nvGrpSpPr>
        <p:grpSpPr>
          <a:xfrm flipH="1">
            <a:off x="-8" y="3860093"/>
            <a:ext cx="2870148" cy="1286712"/>
            <a:chOff x="6714243" y="3860093"/>
            <a:chExt cx="2429755" cy="1286712"/>
          </a:xfrm>
        </p:grpSpPr>
        <p:sp>
          <p:nvSpPr>
            <p:cNvPr id="80" name="Google Shape;80;p2"/>
            <p:cNvSpPr/>
            <p:nvPr/>
          </p:nvSpPr>
          <p:spPr>
            <a:xfrm>
              <a:off x="7929952" y="3860093"/>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8536142" y="4182670"/>
              <a:ext cx="607856" cy="643356"/>
            </a:xfrm>
            <a:custGeom>
              <a:avLst/>
              <a:gdLst/>
              <a:ahLst/>
              <a:cxnLst/>
              <a:rect l="l" t="t" r="r" b="b"/>
              <a:pathLst>
                <a:path w="20427" h="20036" extrusionOk="0">
                  <a:moveTo>
                    <a:pt x="0" y="0"/>
                  </a:moveTo>
                  <a:lnTo>
                    <a:pt x="0" y="20036"/>
                  </a:lnTo>
                  <a:lnTo>
                    <a:pt x="20427" y="9990"/>
                  </a:lnTo>
                  <a:lnTo>
                    <a:pt x="0"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7322095" y="4825993"/>
              <a:ext cx="607886" cy="320811"/>
            </a:xfrm>
            <a:custGeom>
              <a:avLst/>
              <a:gdLst/>
              <a:ahLst/>
              <a:cxnLst/>
              <a:rect l="l" t="t" r="r" b="b"/>
              <a:pathLst>
                <a:path w="20428" h="9991" extrusionOk="0">
                  <a:moveTo>
                    <a:pt x="1" y="1"/>
                  </a:moveTo>
                  <a:lnTo>
                    <a:pt x="1" y="9991"/>
                  </a:lnTo>
                  <a:lnTo>
                    <a:pt x="20427" y="9991"/>
                  </a:lnTo>
                  <a:lnTo>
                    <a:pt x="1"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7929952" y="4503448"/>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8536142" y="4825993"/>
              <a:ext cx="607856" cy="320811"/>
            </a:xfrm>
            <a:custGeom>
              <a:avLst/>
              <a:gdLst/>
              <a:ahLst/>
              <a:cxnLst/>
              <a:rect l="l" t="t" r="r" b="b"/>
              <a:pathLst>
                <a:path w="20427" h="9991" extrusionOk="0">
                  <a:moveTo>
                    <a:pt x="0" y="1"/>
                  </a:moveTo>
                  <a:lnTo>
                    <a:pt x="0" y="9991"/>
                  </a:lnTo>
                  <a:lnTo>
                    <a:pt x="20427" y="9991"/>
                  </a:lnTo>
                  <a:lnTo>
                    <a:pt x="0"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7322095"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8536142"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7929952" y="4182670"/>
              <a:ext cx="606220" cy="643356"/>
            </a:xfrm>
            <a:custGeom>
              <a:avLst/>
              <a:gdLst/>
              <a:ahLst/>
              <a:cxnLst/>
              <a:rect l="l" t="t" r="r" b="b"/>
              <a:pathLst>
                <a:path w="20372" h="20036" extrusionOk="0">
                  <a:moveTo>
                    <a:pt x="20371" y="0"/>
                  </a:moveTo>
                  <a:lnTo>
                    <a:pt x="0" y="9990"/>
                  </a:lnTo>
                  <a:lnTo>
                    <a:pt x="20371" y="20036"/>
                  </a:lnTo>
                  <a:lnTo>
                    <a:pt x="2037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732209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7929952" y="4825993"/>
              <a:ext cx="606220" cy="320811"/>
            </a:xfrm>
            <a:custGeom>
              <a:avLst/>
              <a:gdLst/>
              <a:ahLst/>
              <a:cxnLst/>
              <a:rect l="l" t="t" r="r" b="b"/>
              <a:pathLst>
                <a:path w="20372" h="9991" extrusionOk="0">
                  <a:moveTo>
                    <a:pt x="20371" y="1"/>
                  </a:moveTo>
                  <a:lnTo>
                    <a:pt x="0" y="9991"/>
                  </a:lnTo>
                  <a:lnTo>
                    <a:pt x="20371" y="9991"/>
                  </a:lnTo>
                  <a:lnTo>
                    <a:pt x="2037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853614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6714243"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rgbClr val="FFA400"/>
        </a:solidFill>
        <a:effectLst/>
      </p:bgPr>
    </p:bg>
    <p:spTree>
      <p:nvGrpSpPr>
        <p:cNvPr id="1" name="Shape 92"/>
        <p:cNvGrpSpPr/>
        <p:nvPr/>
      </p:nvGrpSpPr>
      <p:grpSpPr>
        <a:xfrm>
          <a:off x="0" y="0"/>
          <a:ext cx="0" cy="0"/>
          <a:chOff x="0" y="0"/>
          <a:chExt cx="0" cy="0"/>
        </a:xfrm>
      </p:grpSpPr>
      <p:sp>
        <p:nvSpPr>
          <p:cNvPr id="93" name="Google Shape;93;p3"/>
          <p:cNvSpPr txBox="1">
            <a:spLocks noGrp="1"/>
          </p:cNvSpPr>
          <p:nvPr>
            <p:ph type="ctrTitle"/>
          </p:nvPr>
        </p:nvSpPr>
        <p:spPr>
          <a:xfrm>
            <a:off x="810101" y="1659550"/>
            <a:ext cx="5023266" cy="1159800"/>
          </a:xfrm>
          <a:prstGeom prst="rect">
            <a:avLst/>
          </a:prstGeom>
        </p:spPr>
        <p:txBody>
          <a:bodyPr spcFirstLastPara="1" wrap="square" lIns="91425" tIns="91425" rIns="91425" bIns="91425" anchor="b" anchorCtr="0"/>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a:endParaRPr/>
          </a:p>
        </p:txBody>
      </p:sp>
      <p:sp>
        <p:nvSpPr>
          <p:cNvPr id="94" name="Google Shape;94;p3"/>
          <p:cNvSpPr txBox="1">
            <a:spLocks noGrp="1"/>
          </p:cNvSpPr>
          <p:nvPr>
            <p:ph type="subTitle" idx="1"/>
          </p:nvPr>
        </p:nvSpPr>
        <p:spPr>
          <a:xfrm>
            <a:off x="810101" y="2687652"/>
            <a:ext cx="5023266" cy="784800"/>
          </a:xfrm>
          <a:prstGeom prst="rect">
            <a:avLst/>
          </a:prstGeom>
        </p:spPr>
        <p:txBody>
          <a:bodyPr spcFirstLastPara="1" wrap="square" lIns="91425" tIns="91425" rIns="91425" bIns="91425" anchor="t" anchorCtr="0"/>
          <a:lstStyle>
            <a:lvl1pPr lvl="0" rtl="0">
              <a:spcBef>
                <a:spcPts val="0"/>
              </a:spcBef>
              <a:spcAft>
                <a:spcPts val="0"/>
              </a:spcAft>
              <a:buClr>
                <a:schemeClr val="dk2"/>
              </a:buClr>
              <a:buSzPts val="2200"/>
              <a:buNone/>
              <a:defRPr>
                <a:solidFill>
                  <a:schemeClr val="dk2"/>
                </a:solidFill>
              </a:defRPr>
            </a:lvl1pPr>
            <a:lvl2pPr lvl="1" rtl="0">
              <a:spcBef>
                <a:spcPts val="0"/>
              </a:spcBef>
              <a:spcAft>
                <a:spcPts val="0"/>
              </a:spcAft>
              <a:buClr>
                <a:schemeClr val="dk2"/>
              </a:buClr>
              <a:buSzPts val="3000"/>
              <a:buNone/>
              <a:defRPr sz="3000">
                <a:solidFill>
                  <a:schemeClr val="dk2"/>
                </a:solidFill>
              </a:defRPr>
            </a:lvl2pPr>
            <a:lvl3pPr lvl="2" rtl="0">
              <a:spcBef>
                <a:spcPts val="0"/>
              </a:spcBef>
              <a:spcAft>
                <a:spcPts val="0"/>
              </a:spcAft>
              <a:buClr>
                <a:schemeClr val="dk2"/>
              </a:buClr>
              <a:buSzPts val="3000"/>
              <a:buNone/>
              <a:defRPr sz="3000">
                <a:solidFill>
                  <a:schemeClr val="dk2"/>
                </a:solidFill>
              </a:defRPr>
            </a:lvl3pPr>
            <a:lvl4pPr lvl="3" rtl="0">
              <a:spcBef>
                <a:spcPts val="0"/>
              </a:spcBef>
              <a:spcAft>
                <a:spcPts val="0"/>
              </a:spcAft>
              <a:buClr>
                <a:schemeClr val="dk2"/>
              </a:buClr>
              <a:buSzPts val="3000"/>
              <a:buNone/>
              <a:defRPr sz="3000">
                <a:solidFill>
                  <a:schemeClr val="dk2"/>
                </a:solidFill>
              </a:defRPr>
            </a:lvl4pPr>
            <a:lvl5pPr lvl="4" rtl="0">
              <a:spcBef>
                <a:spcPts val="0"/>
              </a:spcBef>
              <a:spcAft>
                <a:spcPts val="0"/>
              </a:spcAft>
              <a:buClr>
                <a:schemeClr val="dk2"/>
              </a:buClr>
              <a:buSzPts val="3000"/>
              <a:buNone/>
              <a:defRPr sz="3000">
                <a:solidFill>
                  <a:schemeClr val="dk2"/>
                </a:solidFill>
              </a:defRPr>
            </a:lvl5pPr>
            <a:lvl6pPr lvl="5" rtl="0">
              <a:spcBef>
                <a:spcPts val="0"/>
              </a:spcBef>
              <a:spcAft>
                <a:spcPts val="0"/>
              </a:spcAft>
              <a:buClr>
                <a:schemeClr val="dk2"/>
              </a:buClr>
              <a:buSzPts val="3000"/>
              <a:buNone/>
              <a:defRPr sz="3000">
                <a:solidFill>
                  <a:schemeClr val="dk2"/>
                </a:solidFill>
              </a:defRPr>
            </a:lvl6pPr>
            <a:lvl7pPr lvl="6" rtl="0">
              <a:spcBef>
                <a:spcPts val="0"/>
              </a:spcBef>
              <a:spcAft>
                <a:spcPts val="0"/>
              </a:spcAft>
              <a:buClr>
                <a:schemeClr val="dk2"/>
              </a:buClr>
              <a:buSzPts val="3000"/>
              <a:buNone/>
              <a:defRPr sz="3000">
                <a:solidFill>
                  <a:schemeClr val="dk2"/>
                </a:solidFill>
              </a:defRPr>
            </a:lvl7pPr>
            <a:lvl8pPr lvl="7" rtl="0">
              <a:spcBef>
                <a:spcPts val="0"/>
              </a:spcBef>
              <a:spcAft>
                <a:spcPts val="0"/>
              </a:spcAft>
              <a:buClr>
                <a:schemeClr val="dk2"/>
              </a:buClr>
              <a:buSzPts val="3000"/>
              <a:buNone/>
              <a:defRPr sz="3000">
                <a:solidFill>
                  <a:schemeClr val="dk2"/>
                </a:solidFill>
              </a:defRPr>
            </a:lvl8pPr>
            <a:lvl9pPr lvl="8" rtl="0">
              <a:spcBef>
                <a:spcPts val="0"/>
              </a:spcBef>
              <a:spcAft>
                <a:spcPts val="0"/>
              </a:spcAft>
              <a:buClr>
                <a:schemeClr val="dk2"/>
              </a:buClr>
              <a:buSzPts val="3000"/>
              <a:buNone/>
              <a:defRPr sz="3000">
                <a:solidFill>
                  <a:schemeClr val="dk2"/>
                </a:solidFill>
              </a:defRPr>
            </a:lvl9pPr>
          </a:lstStyle>
          <a:p>
            <a:endParaRPr/>
          </a:p>
        </p:txBody>
      </p:sp>
      <p:grpSp>
        <p:nvGrpSpPr>
          <p:cNvPr id="95" name="Google Shape;95;p3"/>
          <p:cNvGrpSpPr/>
          <p:nvPr/>
        </p:nvGrpSpPr>
        <p:grpSpPr>
          <a:xfrm>
            <a:off x="5782154" y="-11"/>
            <a:ext cx="5023210" cy="5146816"/>
            <a:chOff x="4894945" y="-11"/>
            <a:chExt cx="4252453" cy="5146816"/>
          </a:xfrm>
        </p:grpSpPr>
        <p:sp>
          <p:nvSpPr>
            <p:cNvPr id="96" name="Google Shape;96;p3"/>
            <p:cNvSpPr/>
            <p:nvPr/>
          </p:nvSpPr>
          <p:spPr>
            <a:xfrm>
              <a:off x="6108962" y="4182670"/>
              <a:ext cx="607886" cy="643356"/>
            </a:xfrm>
            <a:custGeom>
              <a:avLst/>
              <a:gdLst/>
              <a:ahLst/>
              <a:cxnLst/>
              <a:rect l="l" t="t" r="r" b="b"/>
              <a:pathLst>
                <a:path w="20428" h="20036" extrusionOk="0">
                  <a:moveTo>
                    <a:pt x="1" y="0"/>
                  </a:moveTo>
                  <a:lnTo>
                    <a:pt x="1" y="20036"/>
                  </a:lnTo>
                  <a:lnTo>
                    <a:pt x="20427" y="9990"/>
                  </a:lnTo>
                  <a:lnTo>
                    <a:pt x="1"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6716818" y="3860093"/>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7324645"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7324645" y="4182670"/>
              <a:ext cx="607886" cy="643356"/>
            </a:xfrm>
            <a:custGeom>
              <a:avLst/>
              <a:gdLst/>
              <a:ahLst/>
              <a:cxnLst/>
              <a:rect l="l" t="t" r="r" b="b"/>
              <a:pathLst>
                <a:path w="20428" h="20036" extrusionOk="0">
                  <a:moveTo>
                    <a:pt x="1" y="0"/>
                  </a:moveTo>
                  <a:lnTo>
                    <a:pt x="1" y="20036"/>
                  </a:lnTo>
                  <a:lnTo>
                    <a:pt x="20427" y="9990"/>
                  </a:lnTo>
                  <a:lnTo>
                    <a:pt x="1" y="0"/>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7932502" y="643313"/>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8538692" y="322534"/>
              <a:ext cx="607856" cy="643388"/>
            </a:xfrm>
            <a:custGeom>
              <a:avLst/>
              <a:gdLst/>
              <a:ahLst/>
              <a:cxnLst/>
              <a:rect l="l" t="t" r="r" b="b"/>
              <a:pathLst>
                <a:path w="20427" h="20037" extrusionOk="0">
                  <a:moveTo>
                    <a:pt x="0" y="1"/>
                  </a:moveTo>
                  <a:lnTo>
                    <a:pt x="0" y="20037"/>
                  </a:lnTo>
                  <a:lnTo>
                    <a:pt x="20427" y="9991"/>
                  </a:lnTo>
                  <a:lnTo>
                    <a:pt x="0" y="1"/>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7932502" y="1286669"/>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7932502" y="3216737"/>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8538692" y="3539314"/>
              <a:ext cx="607856" cy="643388"/>
            </a:xfrm>
            <a:custGeom>
              <a:avLst/>
              <a:gdLst/>
              <a:ahLst/>
              <a:cxnLst/>
              <a:rect l="l" t="t" r="r" b="b"/>
              <a:pathLst>
                <a:path w="20427" h="20037" extrusionOk="0">
                  <a:moveTo>
                    <a:pt x="0" y="0"/>
                  </a:moveTo>
                  <a:lnTo>
                    <a:pt x="0" y="20036"/>
                  </a:lnTo>
                  <a:lnTo>
                    <a:pt x="20427" y="9990"/>
                  </a:lnTo>
                  <a:lnTo>
                    <a:pt x="0"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6108962" y="-11"/>
              <a:ext cx="607886" cy="322577"/>
            </a:xfrm>
            <a:custGeom>
              <a:avLst/>
              <a:gdLst/>
              <a:ahLst/>
              <a:cxnLst/>
              <a:rect l="l" t="t" r="r" b="b"/>
              <a:pathLst>
                <a:path w="20428" h="10046" extrusionOk="0">
                  <a:moveTo>
                    <a:pt x="1" y="0"/>
                  </a:moveTo>
                  <a:lnTo>
                    <a:pt x="1" y="10046"/>
                  </a:lnTo>
                  <a:lnTo>
                    <a:pt x="20427" y="0"/>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6716818"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7324645" y="-11"/>
              <a:ext cx="607886" cy="322577"/>
            </a:xfrm>
            <a:custGeom>
              <a:avLst/>
              <a:gdLst/>
              <a:ahLst/>
              <a:cxnLst/>
              <a:rect l="l" t="t" r="r" b="b"/>
              <a:pathLst>
                <a:path w="20428" h="10046" extrusionOk="0">
                  <a:moveTo>
                    <a:pt x="1" y="0"/>
                  </a:moveTo>
                  <a:lnTo>
                    <a:pt x="1" y="10046"/>
                  </a:lnTo>
                  <a:lnTo>
                    <a:pt x="20427"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7932502" y="-11"/>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a:off x="8538692" y="-11"/>
              <a:ext cx="607856" cy="322577"/>
            </a:xfrm>
            <a:custGeom>
              <a:avLst/>
              <a:gdLst/>
              <a:ahLst/>
              <a:cxnLst/>
              <a:rect l="l" t="t" r="r" b="b"/>
              <a:pathLst>
                <a:path w="20427" h="10046" extrusionOk="0">
                  <a:moveTo>
                    <a:pt x="0" y="0"/>
                  </a:moveTo>
                  <a:lnTo>
                    <a:pt x="0" y="10046"/>
                  </a:lnTo>
                  <a:lnTo>
                    <a:pt x="20427"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a:off x="4894945"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6108962"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5502772" y="4182670"/>
              <a:ext cx="606220" cy="643356"/>
            </a:xfrm>
            <a:custGeom>
              <a:avLst/>
              <a:gdLst/>
              <a:ahLst/>
              <a:cxnLst/>
              <a:rect l="l" t="t" r="r" b="b"/>
              <a:pathLst>
                <a:path w="20372" h="20036" extrusionOk="0">
                  <a:moveTo>
                    <a:pt x="20372" y="0"/>
                  </a:moveTo>
                  <a:lnTo>
                    <a:pt x="1" y="9990"/>
                  </a:lnTo>
                  <a:lnTo>
                    <a:pt x="20372" y="20036"/>
                  </a:lnTo>
                  <a:lnTo>
                    <a:pt x="20372" y="0"/>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7324645"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a:off x="6716818" y="3539314"/>
              <a:ext cx="607856" cy="643388"/>
            </a:xfrm>
            <a:custGeom>
              <a:avLst/>
              <a:gdLst/>
              <a:ahLst/>
              <a:cxnLst/>
              <a:rect l="l" t="t" r="r" b="b"/>
              <a:pathLst>
                <a:path w="20427" h="20037" extrusionOk="0">
                  <a:moveTo>
                    <a:pt x="20427" y="0"/>
                  </a:moveTo>
                  <a:lnTo>
                    <a:pt x="0" y="9990"/>
                  </a:lnTo>
                  <a:lnTo>
                    <a:pt x="20427" y="20036"/>
                  </a:lnTo>
                  <a:lnTo>
                    <a:pt x="20427"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3"/>
            <p:cNvSpPr/>
            <p:nvPr/>
          </p:nvSpPr>
          <p:spPr>
            <a:xfrm>
              <a:off x="6716818" y="4182670"/>
              <a:ext cx="607856" cy="643356"/>
            </a:xfrm>
            <a:custGeom>
              <a:avLst/>
              <a:gdLst/>
              <a:ahLst/>
              <a:cxnLst/>
              <a:rect l="l" t="t" r="r" b="b"/>
              <a:pathLst>
                <a:path w="20427" h="20036" extrusionOk="0">
                  <a:moveTo>
                    <a:pt x="20427" y="0"/>
                  </a:moveTo>
                  <a:lnTo>
                    <a:pt x="0" y="9990"/>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3"/>
            <p:cNvSpPr/>
            <p:nvPr/>
          </p:nvSpPr>
          <p:spPr>
            <a:xfrm>
              <a:off x="7932502" y="322534"/>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7932502" y="965890"/>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7932502" y="2895958"/>
              <a:ext cx="606220" cy="643388"/>
            </a:xfrm>
            <a:custGeom>
              <a:avLst/>
              <a:gdLst/>
              <a:ahLst/>
              <a:cxnLst/>
              <a:rect l="l" t="t" r="r" b="b"/>
              <a:pathLst>
                <a:path w="20372" h="20037" extrusionOk="0">
                  <a:moveTo>
                    <a:pt x="20371" y="0"/>
                  </a:moveTo>
                  <a:lnTo>
                    <a:pt x="0" y="9990"/>
                  </a:lnTo>
                  <a:lnTo>
                    <a:pt x="20371" y="20036"/>
                  </a:lnTo>
                  <a:lnTo>
                    <a:pt x="20371"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3"/>
            <p:cNvSpPr/>
            <p:nvPr/>
          </p:nvSpPr>
          <p:spPr>
            <a:xfrm>
              <a:off x="7932492" y="3538418"/>
              <a:ext cx="607856" cy="643388"/>
            </a:xfrm>
            <a:custGeom>
              <a:avLst/>
              <a:gdLst/>
              <a:ahLst/>
              <a:cxnLst/>
              <a:rect l="l" t="t" r="r" b="b"/>
              <a:pathLst>
                <a:path w="20427" h="20037" extrusionOk="0">
                  <a:moveTo>
                    <a:pt x="20427" y="0"/>
                  </a:moveTo>
                  <a:lnTo>
                    <a:pt x="0" y="10046"/>
                  </a:lnTo>
                  <a:lnTo>
                    <a:pt x="20427" y="20036"/>
                  </a:lnTo>
                  <a:lnTo>
                    <a:pt x="20427" y="0"/>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6108962" y="-11"/>
              <a:ext cx="607886" cy="643356"/>
            </a:xfrm>
            <a:custGeom>
              <a:avLst/>
              <a:gdLst/>
              <a:ahLst/>
              <a:cxnLst/>
              <a:rect l="l" t="t" r="r" b="b"/>
              <a:pathLst>
                <a:path w="20428" h="20036" extrusionOk="0">
                  <a:moveTo>
                    <a:pt x="20427" y="0"/>
                  </a:moveTo>
                  <a:lnTo>
                    <a:pt x="1" y="10046"/>
                  </a:lnTo>
                  <a:lnTo>
                    <a:pt x="20427" y="20036"/>
                  </a:lnTo>
                  <a:lnTo>
                    <a:pt x="20427" y="0"/>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6716818"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6716818"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732464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p:nvPr/>
          </p:nvSpPr>
          <p:spPr>
            <a:xfrm>
              <a:off x="8538692" y="-11"/>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
            <p:cNvSpPr/>
            <p:nvPr/>
          </p:nvSpPr>
          <p:spPr>
            <a:xfrm>
              <a:off x="853869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3"/>
            <p:cNvSpPr/>
            <p:nvPr/>
          </p:nvSpPr>
          <p:spPr>
            <a:xfrm>
              <a:off x="7324658" y="322534"/>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3"/>
            <p:cNvSpPr/>
            <p:nvPr/>
          </p:nvSpPr>
          <p:spPr>
            <a:xfrm>
              <a:off x="7324658" y="965890"/>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
            <p:cNvSpPr/>
            <p:nvPr/>
          </p:nvSpPr>
          <p:spPr>
            <a:xfrm>
              <a:off x="6716831"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3"/>
            <p:cNvSpPr/>
            <p:nvPr/>
          </p:nvSpPr>
          <p:spPr>
            <a:xfrm>
              <a:off x="6716831"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p:nvPr/>
          </p:nvSpPr>
          <p:spPr>
            <a:xfrm>
              <a:off x="7324658"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3"/>
            <p:cNvSpPr/>
            <p:nvPr/>
          </p:nvSpPr>
          <p:spPr>
            <a:xfrm>
              <a:off x="7324658" y="-11"/>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3"/>
            <p:cNvSpPr/>
            <p:nvPr/>
          </p:nvSpPr>
          <p:spPr>
            <a:xfrm>
              <a:off x="8538692" y="4825993"/>
              <a:ext cx="607856" cy="320811"/>
            </a:xfrm>
            <a:custGeom>
              <a:avLst/>
              <a:gdLst/>
              <a:ahLst/>
              <a:cxnLst/>
              <a:rect l="l" t="t" r="r" b="b"/>
              <a:pathLst>
                <a:path w="20427" h="9991" extrusionOk="0">
                  <a:moveTo>
                    <a:pt x="0" y="1"/>
                  </a:moveTo>
                  <a:lnTo>
                    <a:pt x="0" y="9991"/>
                  </a:lnTo>
                  <a:lnTo>
                    <a:pt x="20427" y="9991"/>
                  </a:lnTo>
                  <a:lnTo>
                    <a:pt x="0" y="1"/>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p:nvPr/>
          </p:nvSpPr>
          <p:spPr>
            <a:xfrm>
              <a:off x="6109812" y="2252602"/>
              <a:ext cx="607886" cy="643388"/>
            </a:xfrm>
            <a:custGeom>
              <a:avLst/>
              <a:gdLst/>
              <a:ahLst/>
              <a:cxnLst/>
              <a:rect l="l" t="t" r="r" b="b"/>
              <a:pathLst>
                <a:path w="20428" h="20037" extrusionOk="0">
                  <a:moveTo>
                    <a:pt x="1" y="0"/>
                  </a:moveTo>
                  <a:lnTo>
                    <a:pt x="1" y="20036"/>
                  </a:lnTo>
                  <a:lnTo>
                    <a:pt x="20427" y="9991"/>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3"/>
            <p:cNvSpPr/>
            <p:nvPr/>
          </p:nvSpPr>
          <p:spPr>
            <a:xfrm>
              <a:off x="6109812"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3"/>
            <p:cNvSpPr/>
            <p:nvPr/>
          </p:nvSpPr>
          <p:spPr>
            <a:xfrm>
              <a:off x="6717668" y="1286669"/>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3"/>
            <p:cNvSpPr/>
            <p:nvPr/>
          </p:nvSpPr>
          <p:spPr>
            <a:xfrm>
              <a:off x="6717668" y="1930025"/>
              <a:ext cx="607856" cy="643388"/>
            </a:xfrm>
            <a:custGeom>
              <a:avLst/>
              <a:gdLst/>
              <a:ahLst/>
              <a:cxnLst/>
              <a:rect l="l" t="t" r="r" b="b"/>
              <a:pathLst>
                <a:path w="20427" h="20037" extrusionOk="0">
                  <a:moveTo>
                    <a:pt x="0" y="1"/>
                  </a:moveTo>
                  <a:lnTo>
                    <a:pt x="0" y="20037"/>
                  </a:lnTo>
                  <a:lnTo>
                    <a:pt x="20427" y="10046"/>
                  </a:lnTo>
                  <a:lnTo>
                    <a:pt x="0"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3"/>
            <p:cNvSpPr/>
            <p:nvPr/>
          </p:nvSpPr>
          <p:spPr>
            <a:xfrm>
              <a:off x="6717668" y="2573381"/>
              <a:ext cx="607856" cy="643388"/>
            </a:xfrm>
            <a:custGeom>
              <a:avLst/>
              <a:gdLst/>
              <a:ahLst/>
              <a:cxnLst/>
              <a:rect l="l" t="t" r="r" b="b"/>
              <a:pathLst>
                <a:path w="20427" h="20037" extrusionOk="0">
                  <a:moveTo>
                    <a:pt x="0" y="1"/>
                  </a:moveTo>
                  <a:lnTo>
                    <a:pt x="0" y="20036"/>
                  </a:lnTo>
                  <a:lnTo>
                    <a:pt x="20427" y="10046"/>
                  </a:lnTo>
                  <a:lnTo>
                    <a:pt x="0"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3"/>
            <p:cNvSpPr/>
            <p:nvPr/>
          </p:nvSpPr>
          <p:spPr>
            <a:xfrm>
              <a:off x="7325495" y="2252602"/>
              <a:ext cx="607886" cy="643388"/>
            </a:xfrm>
            <a:custGeom>
              <a:avLst/>
              <a:gdLst/>
              <a:ahLst/>
              <a:cxnLst/>
              <a:rect l="l" t="t" r="r" b="b"/>
              <a:pathLst>
                <a:path w="20428" h="20037" extrusionOk="0">
                  <a:moveTo>
                    <a:pt x="1" y="0"/>
                  </a:moveTo>
                  <a:lnTo>
                    <a:pt x="1" y="20036"/>
                  </a:lnTo>
                  <a:lnTo>
                    <a:pt x="20427" y="9991"/>
                  </a:lnTo>
                  <a:lnTo>
                    <a:pt x="1" y="0"/>
                  </a:lnTo>
                  <a:close/>
                </a:path>
              </a:pathLst>
            </a:custGeom>
            <a:noFill/>
            <a:ln w="9525" cap="flat" cmpd="sng">
              <a:solidFill>
                <a:srgbClr val="FFF2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
            <p:cNvSpPr/>
            <p:nvPr/>
          </p:nvSpPr>
          <p:spPr>
            <a:xfrm>
              <a:off x="6717668" y="3216737"/>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3"/>
            <p:cNvSpPr/>
            <p:nvPr/>
          </p:nvSpPr>
          <p:spPr>
            <a:xfrm>
              <a:off x="7325495" y="2895958"/>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3"/>
            <p:cNvSpPr/>
            <p:nvPr/>
          </p:nvSpPr>
          <p:spPr>
            <a:xfrm>
              <a:off x="7933352" y="1930025"/>
              <a:ext cx="606220" cy="643388"/>
            </a:xfrm>
            <a:custGeom>
              <a:avLst/>
              <a:gdLst/>
              <a:ahLst/>
              <a:cxnLst/>
              <a:rect l="l" t="t" r="r" b="b"/>
              <a:pathLst>
                <a:path w="20372" h="20037" extrusionOk="0">
                  <a:moveTo>
                    <a:pt x="0" y="1"/>
                  </a:moveTo>
                  <a:lnTo>
                    <a:pt x="0" y="20037"/>
                  </a:lnTo>
                  <a:lnTo>
                    <a:pt x="20371" y="10046"/>
                  </a:lnTo>
                  <a:lnTo>
                    <a:pt x="0" y="1"/>
                  </a:lnTo>
                  <a:close/>
                </a:path>
              </a:pathLst>
            </a:cu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3"/>
            <p:cNvSpPr/>
            <p:nvPr/>
          </p:nvSpPr>
          <p:spPr>
            <a:xfrm>
              <a:off x="7933352" y="2573381"/>
              <a:ext cx="606220" cy="643388"/>
            </a:xfrm>
            <a:custGeom>
              <a:avLst/>
              <a:gdLst/>
              <a:ahLst/>
              <a:cxnLst/>
              <a:rect l="l" t="t" r="r" b="b"/>
              <a:pathLst>
                <a:path w="20372" h="20037" extrusionOk="0">
                  <a:moveTo>
                    <a:pt x="0" y="1"/>
                  </a:moveTo>
                  <a:lnTo>
                    <a:pt x="0" y="20036"/>
                  </a:lnTo>
                  <a:lnTo>
                    <a:pt x="20371" y="10046"/>
                  </a:lnTo>
                  <a:lnTo>
                    <a:pt x="0"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3"/>
            <p:cNvSpPr/>
            <p:nvPr/>
          </p:nvSpPr>
          <p:spPr>
            <a:xfrm>
              <a:off x="8539542" y="1608802"/>
              <a:ext cx="607856" cy="643388"/>
            </a:xfrm>
            <a:custGeom>
              <a:avLst/>
              <a:gdLst/>
              <a:ahLst/>
              <a:cxnLst/>
              <a:rect l="l" t="t" r="r" b="b"/>
              <a:pathLst>
                <a:path w="20427" h="20037" extrusionOk="0">
                  <a:moveTo>
                    <a:pt x="0" y="0"/>
                  </a:moveTo>
                  <a:lnTo>
                    <a:pt x="0" y="20036"/>
                  </a:lnTo>
                  <a:lnTo>
                    <a:pt x="20427" y="9991"/>
                  </a:lnTo>
                  <a:lnTo>
                    <a:pt x="0"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3"/>
            <p:cNvSpPr/>
            <p:nvPr/>
          </p:nvSpPr>
          <p:spPr>
            <a:xfrm>
              <a:off x="6109812"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FFFFF">
                <a:alpha val="23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3"/>
            <p:cNvSpPr/>
            <p:nvPr/>
          </p:nvSpPr>
          <p:spPr>
            <a:xfrm>
              <a:off x="6109812"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p:nvPr/>
          </p:nvSpPr>
          <p:spPr>
            <a:xfrm>
              <a:off x="6717668"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3"/>
            <p:cNvSpPr/>
            <p:nvPr/>
          </p:nvSpPr>
          <p:spPr>
            <a:xfrm>
              <a:off x="7325495" y="1930025"/>
              <a:ext cx="607886" cy="643388"/>
            </a:xfrm>
            <a:custGeom>
              <a:avLst/>
              <a:gdLst/>
              <a:ahLst/>
              <a:cxnLst/>
              <a:rect l="l" t="t" r="r" b="b"/>
              <a:pathLst>
                <a:path w="20428" h="20037" extrusionOk="0">
                  <a:moveTo>
                    <a:pt x="20427" y="1"/>
                  </a:moveTo>
                  <a:lnTo>
                    <a:pt x="1" y="10046"/>
                  </a:lnTo>
                  <a:lnTo>
                    <a:pt x="20427" y="20037"/>
                  </a:lnTo>
                  <a:lnTo>
                    <a:pt x="20427"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p:nvPr/>
          </p:nvSpPr>
          <p:spPr>
            <a:xfrm>
              <a:off x="6717668" y="2252602"/>
              <a:ext cx="607856" cy="643388"/>
            </a:xfrm>
            <a:custGeom>
              <a:avLst/>
              <a:gdLst/>
              <a:ahLst/>
              <a:cxnLst/>
              <a:rect l="l" t="t" r="r" b="b"/>
              <a:pathLst>
                <a:path w="20427" h="20037" extrusionOk="0">
                  <a:moveTo>
                    <a:pt x="20427" y="0"/>
                  </a:moveTo>
                  <a:lnTo>
                    <a:pt x="0" y="9991"/>
                  </a:lnTo>
                  <a:lnTo>
                    <a:pt x="20427" y="20036"/>
                  </a:lnTo>
                  <a:lnTo>
                    <a:pt x="20427"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3"/>
            <p:cNvSpPr/>
            <p:nvPr/>
          </p:nvSpPr>
          <p:spPr>
            <a:xfrm>
              <a:off x="7325495" y="2573381"/>
              <a:ext cx="607886" cy="643388"/>
            </a:xfrm>
            <a:custGeom>
              <a:avLst/>
              <a:gdLst/>
              <a:ahLst/>
              <a:cxnLst/>
              <a:rect l="l" t="t" r="r" b="b"/>
              <a:pathLst>
                <a:path w="20428" h="20037" extrusionOk="0">
                  <a:moveTo>
                    <a:pt x="20427" y="1"/>
                  </a:moveTo>
                  <a:lnTo>
                    <a:pt x="1" y="10046"/>
                  </a:lnTo>
                  <a:lnTo>
                    <a:pt x="20427" y="20036"/>
                  </a:lnTo>
                  <a:lnTo>
                    <a:pt x="20427" y="1"/>
                  </a:lnTo>
                  <a:close/>
                </a:path>
              </a:pathLst>
            </a:custGeom>
            <a:noFill/>
            <a:ln w="9525" cap="flat" cmpd="sng">
              <a:solidFill>
                <a:srgbClr val="F9CB9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50"/>
        <p:cNvGrpSpPr/>
        <p:nvPr/>
      </p:nvGrpSpPr>
      <p:grpSpPr>
        <a:xfrm>
          <a:off x="0" y="0"/>
          <a:ext cx="0" cy="0"/>
          <a:chOff x="0" y="0"/>
          <a:chExt cx="0" cy="0"/>
        </a:xfrm>
      </p:grpSpPr>
      <p:grpSp>
        <p:nvGrpSpPr>
          <p:cNvPr id="151" name="Google Shape;151;p4"/>
          <p:cNvGrpSpPr/>
          <p:nvPr/>
        </p:nvGrpSpPr>
        <p:grpSpPr>
          <a:xfrm>
            <a:off x="1063" y="1"/>
            <a:ext cx="10801341" cy="2564787"/>
            <a:chOff x="900" y="0"/>
            <a:chExt cx="9143992" cy="2564787"/>
          </a:xfrm>
        </p:grpSpPr>
        <p:sp>
          <p:nvSpPr>
            <p:cNvPr id="152" name="Google Shape;152;p4"/>
            <p:cNvSpPr/>
            <p:nvPr/>
          </p:nvSpPr>
          <p:spPr>
            <a:xfrm flipH="1">
              <a:off x="1219296" y="1278075"/>
              <a:ext cx="1214076" cy="1286712"/>
            </a:xfrm>
            <a:custGeom>
              <a:avLst/>
              <a:gdLst/>
              <a:ahLst/>
              <a:cxnLst/>
              <a:rect l="l" t="t" r="r" b="b"/>
              <a:pathLst>
                <a:path w="40799" h="40072" extrusionOk="0">
                  <a:moveTo>
                    <a:pt x="40798" y="0"/>
                  </a:moveTo>
                  <a:lnTo>
                    <a:pt x="1" y="20036"/>
                  </a:lnTo>
                  <a:lnTo>
                    <a:pt x="40798" y="40072"/>
                  </a:lnTo>
                  <a:lnTo>
                    <a:pt x="40798"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4"/>
            <p:cNvSpPr/>
            <p:nvPr/>
          </p:nvSpPr>
          <p:spPr>
            <a:xfrm>
              <a:off x="4878953" y="643320"/>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4"/>
            <p:cNvSpPr/>
            <p:nvPr/>
          </p:nvSpPr>
          <p:spPr>
            <a:xfrm>
              <a:off x="5488830" y="32254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4"/>
            <p:cNvSpPr/>
            <p:nvPr/>
          </p:nvSpPr>
          <p:spPr>
            <a:xfrm>
              <a:off x="8536629"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4"/>
            <p:cNvSpPr/>
            <p:nvPr/>
          </p:nvSpPr>
          <p:spPr>
            <a:xfrm>
              <a:off x="6706973" y="3225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4"/>
            <p:cNvSpPr/>
            <p:nvPr/>
          </p:nvSpPr>
          <p:spPr>
            <a:xfrm>
              <a:off x="4878953"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4"/>
            <p:cNvSpPr/>
            <p:nvPr/>
          </p:nvSpPr>
          <p:spPr>
            <a:xfrm>
              <a:off x="5488830"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4"/>
            <p:cNvSpPr/>
            <p:nvPr/>
          </p:nvSpPr>
          <p:spPr>
            <a:xfrm>
              <a:off x="6097065"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4"/>
            <p:cNvSpPr/>
            <p:nvPr/>
          </p:nvSpPr>
          <p:spPr>
            <a:xfrm>
              <a:off x="6706973"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4"/>
            <p:cNvSpPr/>
            <p:nvPr/>
          </p:nvSpPr>
          <p:spPr>
            <a:xfrm>
              <a:off x="7316850"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4"/>
            <p:cNvSpPr/>
            <p:nvPr/>
          </p:nvSpPr>
          <p:spPr>
            <a:xfrm>
              <a:off x="4878953" y="32254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4"/>
            <p:cNvSpPr/>
            <p:nvPr/>
          </p:nvSpPr>
          <p:spPr>
            <a:xfrm>
              <a:off x="5488830" y="6433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4"/>
            <p:cNvSpPr/>
            <p:nvPr/>
          </p:nvSpPr>
          <p:spPr>
            <a:xfrm>
              <a:off x="7926751"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4"/>
            <p:cNvSpPr/>
            <p:nvPr/>
          </p:nvSpPr>
          <p:spPr>
            <a:xfrm>
              <a:off x="8536629" y="32164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4"/>
            <p:cNvSpPr/>
            <p:nvPr/>
          </p:nvSpPr>
          <p:spPr>
            <a:xfrm>
              <a:off x="6097065" y="32254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4"/>
            <p:cNvSpPr/>
            <p:nvPr/>
          </p:nvSpPr>
          <p:spPr>
            <a:xfrm>
              <a:off x="670696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4"/>
            <p:cNvSpPr/>
            <p:nvPr/>
          </p:nvSpPr>
          <p:spPr>
            <a:xfrm>
              <a:off x="4878953" y="0"/>
              <a:ext cx="609899"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4"/>
            <p:cNvSpPr/>
            <p:nvPr/>
          </p:nvSpPr>
          <p:spPr>
            <a:xfrm>
              <a:off x="5488830"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4"/>
            <p:cNvSpPr/>
            <p:nvPr/>
          </p:nvSpPr>
          <p:spPr>
            <a:xfrm>
              <a:off x="6097065" y="0"/>
              <a:ext cx="609929"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4"/>
            <p:cNvSpPr/>
            <p:nvPr/>
          </p:nvSpPr>
          <p:spPr>
            <a:xfrm>
              <a:off x="8534993"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4"/>
            <p:cNvSpPr/>
            <p:nvPr/>
          </p:nvSpPr>
          <p:spPr>
            <a:xfrm>
              <a:off x="7926757"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4"/>
            <p:cNvSpPr/>
            <p:nvPr/>
          </p:nvSpPr>
          <p:spPr>
            <a:xfrm>
              <a:off x="7925909" y="3216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4"/>
            <p:cNvSpPr/>
            <p:nvPr/>
          </p:nvSpPr>
          <p:spPr>
            <a:xfrm flipH="1">
              <a:off x="7316858"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4"/>
            <p:cNvSpPr/>
            <p:nvPr/>
          </p:nvSpPr>
          <p:spPr>
            <a:xfrm>
              <a:off x="900" y="643324"/>
              <a:ext cx="609923"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
            <p:cNvSpPr/>
            <p:nvPr/>
          </p:nvSpPr>
          <p:spPr>
            <a:xfrm>
              <a:off x="610793" y="322545"/>
              <a:ext cx="608281"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4"/>
            <p:cNvSpPr/>
            <p:nvPr/>
          </p:nvSpPr>
          <p:spPr>
            <a:xfrm>
              <a:off x="3658671" y="863"/>
              <a:ext cx="608281"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4"/>
            <p:cNvSpPr/>
            <p:nvPr/>
          </p:nvSpPr>
          <p:spPr>
            <a:xfrm>
              <a:off x="1828968" y="322545"/>
              <a:ext cx="609923"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4"/>
            <p:cNvSpPr/>
            <p:nvPr/>
          </p:nvSpPr>
          <p:spPr>
            <a:xfrm>
              <a:off x="4266922" y="321642"/>
              <a:ext cx="609953"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4"/>
            <p:cNvSpPr/>
            <p:nvPr/>
          </p:nvSpPr>
          <p:spPr>
            <a:xfrm>
              <a:off x="900" y="0"/>
              <a:ext cx="609923"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
            <p:cNvSpPr/>
            <p:nvPr/>
          </p:nvSpPr>
          <p:spPr>
            <a:xfrm>
              <a:off x="610793" y="0"/>
              <a:ext cx="608281"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4"/>
            <p:cNvSpPr/>
            <p:nvPr/>
          </p:nvSpPr>
          <p:spPr>
            <a:xfrm>
              <a:off x="1219044" y="0"/>
              <a:ext cx="609953"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4"/>
            <p:cNvSpPr/>
            <p:nvPr/>
          </p:nvSpPr>
          <p:spPr>
            <a:xfrm>
              <a:off x="1828968" y="0"/>
              <a:ext cx="609923"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2438861" y="0"/>
              <a:ext cx="609953"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p:nvPr/>
          </p:nvSpPr>
          <p:spPr>
            <a:xfrm>
              <a:off x="900" y="322545"/>
              <a:ext cx="609923"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610793" y="643324"/>
              <a:ext cx="608281"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p:nvPr/>
          </p:nvSpPr>
          <p:spPr>
            <a:xfrm>
              <a:off x="3048778" y="863"/>
              <a:ext cx="609923"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3658671" y="321642"/>
              <a:ext cx="608281"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p:nvPr/>
          </p:nvSpPr>
          <p:spPr>
            <a:xfrm>
              <a:off x="1219044" y="322545"/>
              <a:ext cx="609953"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
            <p:cNvSpPr/>
            <p:nvPr/>
          </p:nvSpPr>
          <p:spPr>
            <a:xfrm>
              <a:off x="4266922" y="863"/>
              <a:ext cx="609953"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p:nvPr/>
          </p:nvSpPr>
          <p:spPr>
            <a:xfrm>
              <a:off x="900" y="0"/>
              <a:ext cx="609923"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4"/>
            <p:cNvSpPr/>
            <p:nvPr/>
          </p:nvSpPr>
          <p:spPr>
            <a:xfrm>
              <a:off x="610793" y="0"/>
              <a:ext cx="608281"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4"/>
            <p:cNvSpPr/>
            <p:nvPr/>
          </p:nvSpPr>
          <p:spPr>
            <a:xfrm>
              <a:off x="1219044" y="0"/>
              <a:ext cx="609953"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4"/>
            <p:cNvSpPr/>
            <p:nvPr/>
          </p:nvSpPr>
          <p:spPr>
            <a:xfrm>
              <a:off x="4266958" y="0"/>
              <a:ext cx="609923"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3657035" y="0"/>
              <a:ext cx="609923"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3048784" y="0"/>
              <a:ext cx="608281"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4"/>
            <p:cNvSpPr/>
            <p:nvPr/>
          </p:nvSpPr>
          <p:spPr>
            <a:xfrm>
              <a:off x="2438861" y="0"/>
              <a:ext cx="609953"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3047936" y="321645"/>
              <a:ext cx="609923"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4"/>
            <p:cNvSpPr/>
            <p:nvPr/>
          </p:nvSpPr>
          <p:spPr>
            <a:xfrm flipH="1">
              <a:off x="3658935" y="64333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4"/>
            <p:cNvSpPr/>
            <p:nvPr/>
          </p:nvSpPr>
          <p:spPr>
            <a:xfrm flipH="1">
              <a:off x="121931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1222480" y="9650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1834119" y="192138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3" name="Google Shape;203;p4"/>
          <p:cNvSpPr txBox="1">
            <a:spLocks noGrp="1"/>
          </p:cNvSpPr>
          <p:nvPr>
            <p:ph type="body" idx="1"/>
          </p:nvPr>
        </p:nvSpPr>
        <p:spPr>
          <a:xfrm>
            <a:off x="2986614" y="1552150"/>
            <a:ext cx="6494276" cy="2985600"/>
          </a:xfrm>
          <a:prstGeom prst="rect">
            <a:avLst/>
          </a:prstGeom>
        </p:spPr>
        <p:txBody>
          <a:bodyPr spcFirstLastPara="1" wrap="square" lIns="91425" tIns="91425" rIns="91425" bIns="91425" anchor="t" anchorCtr="0"/>
          <a:lstStyle>
            <a:lvl1pPr marL="457200" lvl="0" indent="-419100" rtl="0">
              <a:spcBef>
                <a:spcPts val="600"/>
              </a:spcBef>
              <a:spcAft>
                <a:spcPts val="0"/>
              </a:spcAft>
              <a:buSzPts val="3000"/>
              <a:buChar char="◂"/>
              <a:defRPr sz="3000" i="1"/>
            </a:lvl1pPr>
            <a:lvl2pPr marL="914400" lvl="1" indent="-419100" rtl="0">
              <a:spcBef>
                <a:spcPts val="0"/>
              </a:spcBef>
              <a:spcAft>
                <a:spcPts val="0"/>
              </a:spcAft>
              <a:buSzPts val="3000"/>
              <a:buChar char="◂"/>
              <a:defRPr sz="3000" i="1"/>
            </a:lvl2pPr>
            <a:lvl3pPr marL="1371600" lvl="2" indent="-419100" rtl="0">
              <a:spcBef>
                <a:spcPts val="0"/>
              </a:spcBef>
              <a:spcAft>
                <a:spcPts val="0"/>
              </a:spcAft>
              <a:buSzPts val="3000"/>
              <a:buChar char="◂"/>
              <a:defRPr sz="3000" i="1"/>
            </a:lvl3pPr>
            <a:lvl4pPr marL="1828800" lvl="3" indent="-419100" rtl="0">
              <a:spcBef>
                <a:spcPts val="0"/>
              </a:spcBef>
              <a:spcAft>
                <a:spcPts val="0"/>
              </a:spcAft>
              <a:buSzPts val="3000"/>
              <a:buChar char="◂"/>
              <a:defRPr sz="3000" i="1"/>
            </a:lvl4pPr>
            <a:lvl5pPr marL="2286000" lvl="4" indent="-419100" rtl="0">
              <a:spcBef>
                <a:spcPts val="0"/>
              </a:spcBef>
              <a:spcAft>
                <a:spcPts val="0"/>
              </a:spcAft>
              <a:buSzPts val="3000"/>
              <a:buChar char="○"/>
              <a:defRPr sz="3000" i="1"/>
            </a:lvl5pPr>
            <a:lvl6pPr marL="2743200" lvl="5" indent="-419100" rtl="0">
              <a:spcBef>
                <a:spcPts val="0"/>
              </a:spcBef>
              <a:spcAft>
                <a:spcPts val="0"/>
              </a:spcAft>
              <a:buSzPts val="3000"/>
              <a:buChar char="■"/>
              <a:defRPr sz="3000" i="1"/>
            </a:lvl6pPr>
            <a:lvl7pPr marL="3200400" lvl="6" indent="-419100" rtl="0">
              <a:spcBef>
                <a:spcPts val="0"/>
              </a:spcBef>
              <a:spcAft>
                <a:spcPts val="0"/>
              </a:spcAft>
              <a:buSzPts val="3000"/>
              <a:buChar char="●"/>
              <a:defRPr sz="3000" i="1"/>
            </a:lvl7pPr>
            <a:lvl8pPr marL="3657600" lvl="7" indent="-419100" rtl="0">
              <a:spcBef>
                <a:spcPts val="0"/>
              </a:spcBef>
              <a:spcAft>
                <a:spcPts val="0"/>
              </a:spcAft>
              <a:buSzPts val="3000"/>
              <a:buChar char="○"/>
              <a:defRPr sz="3000" i="1"/>
            </a:lvl8pPr>
            <a:lvl9pPr marL="4114800" lvl="8" indent="-419100">
              <a:spcBef>
                <a:spcPts val="0"/>
              </a:spcBef>
              <a:spcAft>
                <a:spcPts val="0"/>
              </a:spcAft>
              <a:buSzPts val="3000"/>
              <a:buChar char="■"/>
              <a:defRPr sz="3000" i="1"/>
            </a:lvl9pPr>
          </a:lstStyle>
          <a:p>
            <a:endParaRPr/>
          </a:p>
        </p:txBody>
      </p:sp>
      <p:sp>
        <p:nvSpPr>
          <p:cNvPr id="204" name="Google Shape;204;p4"/>
          <p:cNvSpPr txBox="1"/>
          <p:nvPr/>
        </p:nvSpPr>
        <p:spPr>
          <a:xfrm>
            <a:off x="1530310" y="1558650"/>
            <a:ext cx="869282" cy="105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b="1">
                <a:solidFill>
                  <a:srgbClr val="FFFFFF"/>
                </a:solidFill>
                <a:latin typeface="Montserrat"/>
                <a:ea typeface="Montserrat"/>
                <a:cs typeface="Montserrat"/>
                <a:sym typeface="Montserrat"/>
              </a:rPr>
              <a:t>“</a:t>
            </a:r>
            <a:endParaRPr sz="6000" b="1">
              <a:solidFill>
                <a:srgbClr val="FFFFFF"/>
              </a:solidFill>
              <a:latin typeface="Montserrat"/>
              <a:ea typeface="Montserrat"/>
              <a:cs typeface="Montserrat"/>
              <a:sym typeface="Montserrat"/>
            </a:endParaRPr>
          </a:p>
        </p:txBody>
      </p:sp>
      <p:sp>
        <p:nvSpPr>
          <p:cNvPr id="205" name="Google Shape;205;p4"/>
          <p:cNvSpPr txBox="1">
            <a:spLocks noGrp="1"/>
          </p:cNvSpPr>
          <p:nvPr>
            <p:ph type="sldNum" idx="12"/>
          </p:nvPr>
        </p:nvSpPr>
        <p:spPr>
          <a:xfrm>
            <a:off x="10091801" y="4749851"/>
            <a:ext cx="648152" cy="393600"/>
          </a:xfrm>
          <a:prstGeom prst="rect">
            <a:avLst/>
          </a:prstGeom>
        </p:spPr>
        <p:txBody>
          <a:bodyPr spcFirstLastPara="1" wrap="square" lIns="91425" tIns="91425" rIns="91425" bIns="91425" anchor="ctr" anchorCtr="0">
            <a:noAutofit/>
          </a:bodyPr>
          <a:lstStyle>
            <a:lvl1pPr lvl="0">
              <a:buNone/>
              <a:defRPr>
                <a:solidFill>
                  <a:srgbClr val="B7B7B7"/>
                </a:solidFill>
              </a:defRPr>
            </a:lvl1pPr>
            <a:lvl2pPr lvl="1">
              <a:buNone/>
              <a:defRPr>
                <a:solidFill>
                  <a:srgbClr val="B7B7B7"/>
                </a:solidFill>
              </a:defRPr>
            </a:lvl2pPr>
            <a:lvl3pPr lvl="2">
              <a:buNone/>
              <a:defRPr>
                <a:solidFill>
                  <a:srgbClr val="B7B7B7"/>
                </a:solidFill>
              </a:defRPr>
            </a:lvl3pPr>
            <a:lvl4pPr lvl="3">
              <a:buNone/>
              <a:defRPr>
                <a:solidFill>
                  <a:srgbClr val="B7B7B7"/>
                </a:solidFill>
              </a:defRPr>
            </a:lvl4pPr>
            <a:lvl5pPr lvl="4">
              <a:buNone/>
              <a:defRPr>
                <a:solidFill>
                  <a:srgbClr val="B7B7B7"/>
                </a:solidFill>
              </a:defRPr>
            </a:lvl5pPr>
            <a:lvl6pPr lvl="5">
              <a:buNone/>
              <a:defRPr>
                <a:solidFill>
                  <a:srgbClr val="B7B7B7"/>
                </a:solidFill>
              </a:defRPr>
            </a:lvl6pPr>
            <a:lvl7pPr lvl="6">
              <a:buNone/>
              <a:defRPr>
                <a:solidFill>
                  <a:srgbClr val="B7B7B7"/>
                </a:solidFill>
              </a:defRPr>
            </a:lvl7pPr>
            <a:lvl8pPr lvl="7">
              <a:buNone/>
              <a:defRPr>
                <a:solidFill>
                  <a:srgbClr val="B7B7B7"/>
                </a:solidFill>
              </a:defRPr>
            </a:lvl8pPr>
            <a:lvl9pPr lvl="8">
              <a:buNone/>
              <a:defRPr>
                <a:solidFill>
                  <a:srgbClr val="B7B7B7"/>
                </a:solidFil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06"/>
        <p:cNvGrpSpPr/>
        <p:nvPr/>
      </p:nvGrpSpPr>
      <p:grpSpPr>
        <a:xfrm>
          <a:off x="0" y="0"/>
          <a:ext cx="0" cy="0"/>
          <a:chOff x="0" y="0"/>
          <a:chExt cx="0" cy="0"/>
        </a:xfrm>
      </p:grpSpPr>
      <p:grpSp>
        <p:nvGrpSpPr>
          <p:cNvPr id="207" name="Google Shape;207;p5"/>
          <p:cNvGrpSpPr/>
          <p:nvPr/>
        </p:nvGrpSpPr>
        <p:grpSpPr>
          <a:xfrm>
            <a:off x="7931200" y="3860093"/>
            <a:ext cx="2870148" cy="1286712"/>
            <a:chOff x="6714243" y="3860093"/>
            <a:chExt cx="2429755" cy="1286712"/>
          </a:xfrm>
        </p:grpSpPr>
        <p:sp>
          <p:nvSpPr>
            <p:cNvPr id="208" name="Google Shape;208;p5"/>
            <p:cNvSpPr/>
            <p:nvPr/>
          </p:nvSpPr>
          <p:spPr>
            <a:xfrm>
              <a:off x="7929952" y="3860093"/>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5"/>
            <p:cNvSpPr/>
            <p:nvPr/>
          </p:nvSpPr>
          <p:spPr>
            <a:xfrm>
              <a:off x="8536142" y="4182670"/>
              <a:ext cx="607856" cy="643356"/>
            </a:xfrm>
            <a:custGeom>
              <a:avLst/>
              <a:gdLst/>
              <a:ahLst/>
              <a:cxnLst/>
              <a:rect l="l" t="t" r="r" b="b"/>
              <a:pathLst>
                <a:path w="20427" h="20036" extrusionOk="0">
                  <a:moveTo>
                    <a:pt x="0" y="0"/>
                  </a:moveTo>
                  <a:lnTo>
                    <a:pt x="0" y="20036"/>
                  </a:lnTo>
                  <a:lnTo>
                    <a:pt x="20427" y="9990"/>
                  </a:lnTo>
                  <a:lnTo>
                    <a:pt x="0"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5"/>
            <p:cNvSpPr/>
            <p:nvPr/>
          </p:nvSpPr>
          <p:spPr>
            <a:xfrm>
              <a:off x="7322095" y="4825993"/>
              <a:ext cx="607886" cy="320811"/>
            </a:xfrm>
            <a:custGeom>
              <a:avLst/>
              <a:gdLst/>
              <a:ahLst/>
              <a:cxnLst/>
              <a:rect l="l" t="t" r="r" b="b"/>
              <a:pathLst>
                <a:path w="20428" h="9991" extrusionOk="0">
                  <a:moveTo>
                    <a:pt x="1" y="1"/>
                  </a:moveTo>
                  <a:lnTo>
                    <a:pt x="1" y="9991"/>
                  </a:lnTo>
                  <a:lnTo>
                    <a:pt x="20427" y="9991"/>
                  </a:lnTo>
                  <a:lnTo>
                    <a:pt x="1"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5"/>
            <p:cNvSpPr/>
            <p:nvPr/>
          </p:nvSpPr>
          <p:spPr>
            <a:xfrm>
              <a:off x="7929952" y="4503448"/>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5"/>
            <p:cNvSpPr/>
            <p:nvPr/>
          </p:nvSpPr>
          <p:spPr>
            <a:xfrm>
              <a:off x="8536142" y="4825993"/>
              <a:ext cx="607856" cy="320811"/>
            </a:xfrm>
            <a:custGeom>
              <a:avLst/>
              <a:gdLst/>
              <a:ahLst/>
              <a:cxnLst/>
              <a:rect l="l" t="t" r="r" b="b"/>
              <a:pathLst>
                <a:path w="20427" h="9991" extrusionOk="0">
                  <a:moveTo>
                    <a:pt x="0" y="1"/>
                  </a:moveTo>
                  <a:lnTo>
                    <a:pt x="0" y="9991"/>
                  </a:lnTo>
                  <a:lnTo>
                    <a:pt x="20427" y="9991"/>
                  </a:lnTo>
                  <a:lnTo>
                    <a:pt x="0"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5"/>
            <p:cNvSpPr/>
            <p:nvPr/>
          </p:nvSpPr>
          <p:spPr>
            <a:xfrm>
              <a:off x="7322095"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5"/>
            <p:cNvSpPr/>
            <p:nvPr/>
          </p:nvSpPr>
          <p:spPr>
            <a:xfrm>
              <a:off x="8536142"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5"/>
            <p:cNvSpPr/>
            <p:nvPr/>
          </p:nvSpPr>
          <p:spPr>
            <a:xfrm>
              <a:off x="7929952" y="4182670"/>
              <a:ext cx="606220" cy="643356"/>
            </a:xfrm>
            <a:custGeom>
              <a:avLst/>
              <a:gdLst/>
              <a:ahLst/>
              <a:cxnLst/>
              <a:rect l="l" t="t" r="r" b="b"/>
              <a:pathLst>
                <a:path w="20372" h="20036" extrusionOk="0">
                  <a:moveTo>
                    <a:pt x="20371" y="0"/>
                  </a:moveTo>
                  <a:lnTo>
                    <a:pt x="0" y="9990"/>
                  </a:lnTo>
                  <a:lnTo>
                    <a:pt x="20371" y="20036"/>
                  </a:lnTo>
                  <a:lnTo>
                    <a:pt x="2037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5"/>
            <p:cNvSpPr/>
            <p:nvPr/>
          </p:nvSpPr>
          <p:spPr>
            <a:xfrm>
              <a:off x="732209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5"/>
            <p:cNvSpPr/>
            <p:nvPr/>
          </p:nvSpPr>
          <p:spPr>
            <a:xfrm>
              <a:off x="7929952" y="4825993"/>
              <a:ext cx="606220" cy="320811"/>
            </a:xfrm>
            <a:custGeom>
              <a:avLst/>
              <a:gdLst/>
              <a:ahLst/>
              <a:cxnLst/>
              <a:rect l="l" t="t" r="r" b="b"/>
              <a:pathLst>
                <a:path w="20372" h="9991" extrusionOk="0">
                  <a:moveTo>
                    <a:pt x="20371" y="1"/>
                  </a:moveTo>
                  <a:lnTo>
                    <a:pt x="0" y="9991"/>
                  </a:lnTo>
                  <a:lnTo>
                    <a:pt x="20371" y="9991"/>
                  </a:lnTo>
                  <a:lnTo>
                    <a:pt x="2037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5"/>
            <p:cNvSpPr/>
            <p:nvPr/>
          </p:nvSpPr>
          <p:spPr>
            <a:xfrm>
              <a:off x="853614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5"/>
            <p:cNvSpPr/>
            <p:nvPr/>
          </p:nvSpPr>
          <p:spPr>
            <a:xfrm>
              <a:off x="6714243"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0" name="Google Shape;220;p5"/>
          <p:cNvGrpSpPr/>
          <p:nvPr/>
        </p:nvGrpSpPr>
        <p:grpSpPr>
          <a:xfrm>
            <a:off x="1054" y="-11"/>
            <a:ext cx="3588148" cy="2252645"/>
            <a:chOff x="892" y="-11"/>
            <a:chExt cx="3037586" cy="2252645"/>
          </a:xfrm>
        </p:grpSpPr>
        <p:sp>
          <p:nvSpPr>
            <p:cNvPr id="221" name="Google Shape;221;p5"/>
            <p:cNvSpPr/>
            <p:nvPr/>
          </p:nvSpPr>
          <p:spPr>
            <a:xfrm>
              <a:off x="892" y="643313"/>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5"/>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5"/>
            <p:cNvSpPr/>
            <p:nvPr/>
          </p:nvSpPr>
          <p:spPr>
            <a:xfrm>
              <a:off x="608719" y="965890"/>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5"/>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5"/>
            <p:cNvSpPr/>
            <p:nvPr/>
          </p:nvSpPr>
          <p:spPr>
            <a:xfrm>
              <a:off x="1214909" y="1286669"/>
              <a:ext cx="607886" cy="643388"/>
            </a:xfrm>
            <a:custGeom>
              <a:avLst/>
              <a:gdLst/>
              <a:ahLst/>
              <a:cxnLst/>
              <a:rect l="l" t="t" r="r" b="b"/>
              <a:pathLst>
                <a:path w="20428" h="20037" extrusionOk="0">
                  <a:moveTo>
                    <a:pt x="1" y="1"/>
                  </a:moveTo>
                  <a:lnTo>
                    <a:pt x="1" y="20037"/>
                  </a:lnTo>
                  <a:lnTo>
                    <a:pt x="20427" y="10047"/>
                  </a:lnTo>
                  <a:lnTo>
                    <a:pt x="1"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5"/>
            <p:cNvSpPr/>
            <p:nvPr/>
          </p:nvSpPr>
          <p:spPr>
            <a:xfrm>
              <a:off x="1822766" y="965890"/>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5"/>
            <p:cNvSpPr/>
            <p:nvPr/>
          </p:nvSpPr>
          <p:spPr>
            <a:xfrm>
              <a:off x="892"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5"/>
            <p:cNvSpPr/>
            <p:nvPr/>
          </p:nvSpPr>
          <p:spPr>
            <a:xfrm>
              <a:off x="608719" y="-11"/>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5"/>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5"/>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a:off x="2430592"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5"/>
            <p:cNvSpPr/>
            <p:nvPr/>
          </p:nvSpPr>
          <p:spPr>
            <a:xfrm>
              <a:off x="892"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5"/>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5"/>
            <p:cNvSpPr/>
            <p:nvPr/>
          </p:nvSpPr>
          <p:spPr>
            <a:xfrm>
              <a:off x="892"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5"/>
            <p:cNvSpPr/>
            <p:nvPr/>
          </p:nvSpPr>
          <p:spPr>
            <a:xfrm>
              <a:off x="608719" y="1286669"/>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5"/>
            <p:cNvSpPr/>
            <p:nvPr/>
          </p:nvSpPr>
          <p:spPr>
            <a:xfrm>
              <a:off x="892"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5"/>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5"/>
            <p:cNvSpPr/>
            <p:nvPr/>
          </p:nvSpPr>
          <p:spPr>
            <a:xfrm>
              <a:off x="1214909" y="965890"/>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5"/>
            <p:cNvSpPr/>
            <p:nvPr/>
          </p:nvSpPr>
          <p:spPr>
            <a:xfrm>
              <a:off x="1214909" y="1609246"/>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5"/>
            <p:cNvSpPr/>
            <p:nvPr/>
          </p:nvSpPr>
          <p:spPr>
            <a:xfrm>
              <a:off x="2430592"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5"/>
            <p:cNvSpPr/>
            <p:nvPr/>
          </p:nvSpPr>
          <p:spPr>
            <a:xfrm>
              <a:off x="892"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5"/>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5"/>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4" name="Google Shape;244;p5"/>
          <p:cNvSpPr txBox="1">
            <a:spLocks noGrp="1"/>
          </p:cNvSpPr>
          <p:nvPr>
            <p:ph type="title"/>
          </p:nvPr>
        </p:nvSpPr>
        <p:spPr>
          <a:xfrm>
            <a:off x="1559279" y="866525"/>
            <a:ext cx="7625796" cy="668100"/>
          </a:xfrm>
          <a:prstGeom prst="rect">
            <a:avLst/>
          </a:prstGeom>
        </p:spPr>
        <p:txBody>
          <a:bodyPr spcFirstLastPara="1" wrap="square" lIns="91425" tIns="91425" rIns="91425" bIns="91425" anchor="b"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5" name="Google Shape;245;p5"/>
          <p:cNvSpPr txBox="1">
            <a:spLocks noGrp="1"/>
          </p:cNvSpPr>
          <p:nvPr>
            <p:ph type="body" idx="1"/>
          </p:nvPr>
        </p:nvSpPr>
        <p:spPr>
          <a:xfrm>
            <a:off x="1559279" y="1613274"/>
            <a:ext cx="7625796" cy="2902500"/>
          </a:xfrm>
          <a:prstGeom prst="rect">
            <a:avLst/>
          </a:prstGeom>
        </p:spPr>
        <p:txBody>
          <a:bodyPr spcFirstLastPara="1" wrap="square" lIns="91425" tIns="91425" rIns="91425" bIns="91425" anchor="t" anchorCtr="0"/>
          <a:lstStyle>
            <a:lvl1pPr marL="457200" lvl="0" indent="-368300">
              <a:spcBef>
                <a:spcPts val="600"/>
              </a:spcBef>
              <a:spcAft>
                <a:spcPts val="0"/>
              </a:spcAft>
              <a:buSzPts val="2200"/>
              <a:buChar char="◂"/>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
        <p:nvSpPr>
          <p:cNvPr id="246" name="Google Shape;246;p5"/>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88"/>
        <p:cNvGrpSpPr/>
        <p:nvPr/>
      </p:nvGrpSpPr>
      <p:grpSpPr>
        <a:xfrm>
          <a:off x="0" y="0"/>
          <a:ext cx="0" cy="0"/>
          <a:chOff x="0" y="0"/>
          <a:chExt cx="0" cy="0"/>
        </a:xfrm>
      </p:grpSpPr>
      <p:grpSp>
        <p:nvGrpSpPr>
          <p:cNvPr id="389" name="Google Shape;389;p9"/>
          <p:cNvGrpSpPr/>
          <p:nvPr/>
        </p:nvGrpSpPr>
        <p:grpSpPr>
          <a:xfrm rot="10800000" flipH="1">
            <a:off x="1063" y="3856776"/>
            <a:ext cx="10801341" cy="1286721"/>
            <a:chOff x="900" y="0"/>
            <a:chExt cx="9143992" cy="1286721"/>
          </a:xfrm>
        </p:grpSpPr>
        <p:sp>
          <p:nvSpPr>
            <p:cNvPr id="390" name="Google Shape;390;p9"/>
            <p:cNvSpPr/>
            <p:nvPr/>
          </p:nvSpPr>
          <p:spPr>
            <a:xfrm>
              <a:off x="4878953" y="643320"/>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9"/>
            <p:cNvSpPr/>
            <p:nvPr/>
          </p:nvSpPr>
          <p:spPr>
            <a:xfrm>
              <a:off x="5488830" y="32254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9"/>
            <p:cNvSpPr/>
            <p:nvPr/>
          </p:nvSpPr>
          <p:spPr>
            <a:xfrm>
              <a:off x="8536629"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9"/>
            <p:cNvSpPr/>
            <p:nvPr/>
          </p:nvSpPr>
          <p:spPr>
            <a:xfrm>
              <a:off x="6706973" y="3225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9"/>
            <p:cNvSpPr/>
            <p:nvPr/>
          </p:nvSpPr>
          <p:spPr>
            <a:xfrm>
              <a:off x="4878953"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9"/>
            <p:cNvSpPr/>
            <p:nvPr/>
          </p:nvSpPr>
          <p:spPr>
            <a:xfrm>
              <a:off x="5488830"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9"/>
            <p:cNvSpPr/>
            <p:nvPr/>
          </p:nvSpPr>
          <p:spPr>
            <a:xfrm>
              <a:off x="6097065"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9"/>
            <p:cNvSpPr/>
            <p:nvPr/>
          </p:nvSpPr>
          <p:spPr>
            <a:xfrm>
              <a:off x="6706973"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9"/>
            <p:cNvSpPr/>
            <p:nvPr/>
          </p:nvSpPr>
          <p:spPr>
            <a:xfrm>
              <a:off x="7316850"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9"/>
            <p:cNvSpPr/>
            <p:nvPr/>
          </p:nvSpPr>
          <p:spPr>
            <a:xfrm>
              <a:off x="4878953" y="32254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9"/>
            <p:cNvSpPr/>
            <p:nvPr/>
          </p:nvSpPr>
          <p:spPr>
            <a:xfrm>
              <a:off x="5488830" y="6433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9"/>
            <p:cNvSpPr/>
            <p:nvPr/>
          </p:nvSpPr>
          <p:spPr>
            <a:xfrm>
              <a:off x="7926751"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9"/>
            <p:cNvSpPr/>
            <p:nvPr/>
          </p:nvSpPr>
          <p:spPr>
            <a:xfrm>
              <a:off x="8536629" y="32164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9"/>
            <p:cNvSpPr/>
            <p:nvPr/>
          </p:nvSpPr>
          <p:spPr>
            <a:xfrm>
              <a:off x="6097065" y="32254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9"/>
            <p:cNvSpPr/>
            <p:nvPr/>
          </p:nvSpPr>
          <p:spPr>
            <a:xfrm>
              <a:off x="670696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9"/>
            <p:cNvSpPr/>
            <p:nvPr/>
          </p:nvSpPr>
          <p:spPr>
            <a:xfrm>
              <a:off x="4878953" y="0"/>
              <a:ext cx="609899"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9"/>
            <p:cNvSpPr/>
            <p:nvPr/>
          </p:nvSpPr>
          <p:spPr>
            <a:xfrm>
              <a:off x="5488830"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9"/>
            <p:cNvSpPr/>
            <p:nvPr/>
          </p:nvSpPr>
          <p:spPr>
            <a:xfrm>
              <a:off x="6097065" y="0"/>
              <a:ext cx="609929"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9"/>
            <p:cNvSpPr/>
            <p:nvPr/>
          </p:nvSpPr>
          <p:spPr>
            <a:xfrm>
              <a:off x="8534993"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9"/>
            <p:cNvSpPr/>
            <p:nvPr/>
          </p:nvSpPr>
          <p:spPr>
            <a:xfrm>
              <a:off x="7926757"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9"/>
            <p:cNvSpPr/>
            <p:nvPr/>
          </p:nvSpPr>
          <p:spPr>
            <a:xfrm>
              <a:off x="7925909" y="3216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9"/>
            <p:cNvSpPr/>
            <p:nvPr/>
          </p:nvSpPr>
          <p:spPr>
            <a:xfrm flipH="1">
              <a:off x="7316858"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9"/>
            <p:cNvSpPr/>
            <p:nvPr/>
          </p:nvSpPr>
          <p:spPr>
            <a:xfrm>
              <a:off x="900" y="643324"/>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9"/>
            <p:cNvSpPr/>
            <p:nvPr/>
          </p:nvSpPr>
          <p:spPr>
            <a:xfrm>
              <a:off x="610793" y="322545"/>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9"/>
            <p:cNvSpPr/>
            <p:nvPr/>
          </p:nvSpPr>
          <p:spPr>
            <a:xfrm>
              <a:off x="3658671"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9"/>
            <p:cNvSpPr/>
            <p:nvPr/>
          </p:nvSpPr>
          <p:spPr>
            <a:xfrm>
              <a:off x="1828968" y="322545"/>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9"/>
            <p:cNvSpPr/>
            <p:nvPr/>
          </p:nvSpPr>
          <p:spPr>
            <a:xfrm>
              <a:off x="4266922" y="321642"/>
              <a:ext cx="609929"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9"/>
            <p:cNvSpPr/>
            <p:nvPr/>
          </p:nvSpPr>
          <p:spPr>
            <a:xfrm>
              <a:off x="900"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9"/>
            <p:cNvSpPr/>
            <p:nvPr/>
          </p:nvSpPr>
          <p:spPr>
            <a:xfrm>
              <a:off x="610793"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9"/>
            <p:cNvSpPr/>
            <p:nvPr/>
          </p:nvSpPr>
          <p:spPr>
            <a:xfrm>
              <a:off x="1219044"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9"/>
            <p:cNvSpPr/>
            <p:nvPr/>
          </p:nvSpPr>
          <p:spPr>
            <a:xfrm>
              <a:off x="1828968"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9"/>
            <p:cNvSpPr/>
            <p:nvPr/>
          </p:nvSpPr>
          <p:spPr>
            <a:xfrm>
              <a:off x="2438861"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9"/>
            <p:cNvSpPr/>
            <p:nvPr/>
          </p:nvSpPr>
          <p:spPr>
            <a:xfrm>
              <a:off x="900" y="322545"/>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9"/>
            <p:cNvSpPr/>
            <p:nvPr/>
          </p:nvSpPr>
          <p:spPr>
            <a:xfrm>
              <a:off x="610793" y="643324"/>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9"/>
            <p:cNvSpPr/>
            <p:nvPr/>
          </p:nvSpPr>
          <p:spPr>
            <a:xfrm>
              <a:off x="3048778"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9"/>
            <p:cNvSpPr/>
            <p:nvPr/>
          </p:nvSpPr>
          <p:spPr>
            <a:xfrm>
              <a:off x="3658671" y="321642"/>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9"/>
            <p:cNvSpPr/>
            <p:nvPr/>
          </p:nvSpPr>
          <p:spPr>
            <a:xfrm>
              <a:off x="1219044" y="322545"/>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9"/>
            <p:cNvSpPr/>
            <p:nvPr/>
          </p:nvSpPr>
          <p:spPr>
            <a:xfrm>
              <a:off x="4266922" y="86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9"/>
            <p:cNvSpPr/>
            <p:nvPr/>
          </p:nvSpPr>
          <p:spPr>
            <a:xfrm>
              <a:off x="900"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9"/>
            <p:cNvSpPr/>
            <p:nvPr/>
          </p:nvSpPr>
          <p:spPr>
            <a:xfrm>
              <a:off x="610793"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9"/>
            <p:cNvSpPr/>
            <p:nvPr/>
          </p:nvSpPr>
          <p:spPr>
            <a:xfrm>
              <a:off x="1219044" y="0"/>
              <a:ext cx="609929"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9"/>
            <p:cNvSpPr/>
            <p:nvPr/>
          </p:nvSpPr>
          <p:spPr>
            <a:xfrm>
              <a:off x="4266958" y="0"/>
              <a:ext cx="609899"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9"/>
            <p:cNvSpPr/>
            <p:nvPr/>
          </p:nvSpPr>
          <p:spPr>
            <a:xfrm>
              <a:off x="3657035"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9"/>
            <p:cNvSpPr/>
            <p:nvPr/>
          </p:nvSpPr>
          <p:spPr>
            <a:xfrm>
              <a:off x="3048784"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9"/>
            <p:cNvSpPr/>
            <p:nvPr/>
          </p:nvSpPr>
          <p:spPr>
            <a:xfrm>
              <a:off x="2438861" y="0"/>
              <a:ext cx="609929"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9"/>
            <p:cNvSpPr/>
            <p:nvPr/>
          </p:nvSpPr>
          <p:spPr>
            <a:xfrm>
              <a:off x="3047936" y="321645"/>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9"/>
            <p:cNvSpPr/>
            <p:nvPr/>
          </p:nvSpPr>
          <p:spPr>
            <a:xfrm flipH="1">
              <a:off x="3658935" y="64333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9"/>
            <p:cNvSpPr/>
            <p:nvPr/>
          </p:nvSpPr>
          <p:spPr>
            <a:xfrm flipH="1">
              <a:off x="121931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8" name="Google Shape;438;p9"/>
          <p:cNvSpPr txBox="1">
            <a:spLocks noGrp="1"/>
          </p:cNvSpPr>
          <p:nvPr>
            <p:ph type="title"/>
          </p:nvPr>
        </p:nvSpPr>
        <p:spPr>
          <a:xfrm>
            <a:off x="0" y="0"/>
            <a:ext cx="10801350" cy="696300"/>
          </a:xfrm>
          <a:prstGeom prst="rect">
            <a:avLst/>
          </a:prstGeom>
        </p:spPr>
        <p:txBody>
          <a:bodyPr spcFirstLastPara="1" wrap="square" lIns="91425" tIns="91425" rIns="91425" bIns="91425" anchor="b" anchorCtr="0"/>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a:endParaRPr/>
          </a:p>
        </p:txBody>
      </p:sp>
      <p:sp>
        <p:nvSpPr>
          <p:cNvPr id="439" name="Google Shape;439;p9"/>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40"/>
        <p:cNvGrpSpPr/>
        <p:nvPr/>
      </p:nvGrpSpPr>
      <p:grpSpPr>
        <a:xfrm>
          <a:off x="0" y="0"/>
          <a:ext cx="0" cy="0"/>
          <a:chOff x="0" y="0"/>
          <a:chExt cx="0" cy="0"/>
        </a:xfrm>
      </p:grpSpPr>
      <p:grpSp>
        <p:nvGrpSpPr>
          <p:cNvPr id="441" name="Google Shape;441;p10"/>
          <p:cNvGrpSpPr/>
          <p:nvPr/>
        </p:nvGrpSpPr>
        <p:grpSpPr>
          <a:xfrm>
            <a:off x="5060135" y="3856784"/>
            <a:ext cx="5741203" cy="1286730"/>
            <a:chOff x="4283712" y="3856784"/>
            <a:chExt cx="4860278" cy="1286730"/>
          </a:xfrm>
        </p:grpSpPr>
        <p:sp>
          <p:nvSpPr>
            <p:cNvPr id="442" name="Google Shape;442;p10"/>
            <p:cNvSpPr/>
            <p:nvPr/>
          </p:nvSpPr>
          <p:spPr>
            <a:xfrm rot="10800000">
              <a:off x="8536133" y="3856784"/>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10"/>
            <p:cNvSpPr/>
            <p:nvPr/>
          </p:nvSpPr>
          <p:spPr>
            <a:xfrm rot="10800000">
              <a:off x="7929943" y="4177563"/>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10"/>
            <p:cNvSpPr/>
            <p:nvPr/>
          </p:nvSpPr>
          <p:spPr>
            <a:xfrm rot="10800000">
              <a:off x="4892393" y="4499245"/>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0"/>
            <p:cNvSpPr/>
            <p:nvPr/>
          </p:nvSpPr>
          <p:spPr>
            <a:xfrm rot="10800000">
              <a:off x="8536133" y="4500140"/>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0"/>
            <p:cNvSpPr/>
            <p:nvPr/>
          </p:nvSpPr>
          <p:spPr>
            <a:xfrm rot="10800000">
              <a:off x="7929943" y="4820919"/>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10"/>
            <p:cNvSpPr/>
            <p:nvPr/>
          </p:nvSpPr>
          <p:spPr>
            <a:xfrm rot="10800000">
              <a:off x="7322087" y="4500140"/>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10"/>
            <p:cNvSpPr/>
            <p:nvPr/>
          </p:nvSpPr>
          <p:spPr>
            <a:xfrm rot="10800000">
              <a:off x="6714260" y="4820919"/>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0"/>
            <p:cNvSpPr/>
            <p:nvPr/>
          </p:nvSpPr>
          <p:spPr>
            <a:xfrm rot="10800000">
              <a:off x="6106404" y="4500140"/>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10"/>
            <p:cNvSpPr/>
            <p:nvPr/>
          </p:nvSpPr>
          <p:spPr>
            <a:xfrm rot="10800000">
              <a:off x="8536133" y="4177563"/>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10"/>
            <p:cNvSpPr/>
            <p:nvPr/>
          </p:nvSpPr>
          <p:spPr>
            <a:xfrm rot="10800000">
              <a:off x="7929943" y="3856784"/>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10"/>
            <p:cNvSpPr/>
            <p:nvPr/>
          </p:nvSpPr>
          <p:spPr>
            <a:xfrm rot="10800000">
              <a:off x="5498583" y="4499245"/>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0"/>
            <p:cNvSpPr/>
            <p:nvPr/>
          </p:nvSpPr>
          <p:spPr>
            <a:xfrm rot="10800000">
              <a:off x="4892393" y="4178466"/>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0"/>
            <p:cNvSpPr/>
            <p:nvPr/>
          </p:nvSpPr>
          <p:spPr>
            <a:xfrm rot="10800000">
              <a:off x="7321266" y="4183926"/>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0"/>
            <p:cNvSpPr/>
            <p:nvPr/>
          </p:nvSpPr>
          <p:spPr>
            <a:xfrm rot="10800000">
              <a:off x="8536133" y="4820919"/>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0"/>
            <p:cNvSpPr/>
            <p:nvPr/>
          </p:nvSpPr>
          <p:spPr>
            <a:xfrm rot="10800000">
              <a:off x="7929943" y="4500140"/>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10"/>
            <p:cNvSpPr/>
            <p:nvPr/>
          </p:nvSpPr>
          <p:spPr>
            <a:xfrm rot="10800000">
              <a:off x="7322087" y="4820919"/>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0"/>
            <p:cNvSpPr/>
            <p:nvPr/>
          </p:nvSpPr>
          <p:spPr>
            <a:xfrm rot="10800000">
              <a:off x="4284531" y="4820919"/>
              <a:ext cx="607856"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0"/>
            <p:cNvSpPr/>
            <p:nvPr/>
          </p:nvSpPr>
          <p:spPr>
            <a:xfrm rot="10800000">
              <a:off x="4892387" y="4820919"/>
              <a:ext cx="607856" cy="322577"/>
            </a:xfrm>
            <a:custGeom>
              <a:avLst/>
              <a:gdLst/>
              <a:ahLst/>
              <a:cxnLst/>
              <a:rect l="l" t="t" r="r" b="b"/>
              <a:pathLst>
                <a:path w="20427" h="10046" extrusionOk="0">
                  <a:moveTo>
                    <a:pt x="0" y="0"/>
                  </a:moveTo>
                  <a:lnTo>
                    <a:pt x="20427" y="10046"/>
                  </a:lnTo>
                  <a:lnTo>
                    <a:pt x="20427"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0"/>
            <p:cNvSpPr/>
            <p:nvPr/>
          </p:nvSpPr>
          <p:spPr>
            <a:xfrm rot="10800000">
              <a:off x="5500214" y="4820919"/>
              <a:ext cx="606220"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0"/>
            <p:cNvSpPr/>
            <p:nvPr/>
          </p:nvSpPr>
          <p:spPr>
            <a:xfrm rot="10800000">
              <a:off x="6106404" y="4820919"/>
              <a:ext cx="607886"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10"/>
            <p:cNvSpPr/>
            <p:nvPr/>
          </p:nvSpPr>
          <p:spPr>
            <a:xfrm rot="10800000" flipH="1">
              <a:off x="6713429" y="4183926"/>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0"/>
            <p:cNvSpPr/>
            <p:nvPr/>
          </p:nvSpPr>
          <p:spPr>
            <a:xfrm rot="10800000">
              <a:off x="4283712" y="4500126"/>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4" name="Google Shape;464;p10"/>
          <p:cNvSpPr txBox="1">
            <a:spLocks noGrp="1"/>
          </p:cNvSpPr>
          <p:nvPr>
            <p:ph type="body" idx="1"/>
          </p:nvPr>
        </p:nvSpPr>
        <p:spPr>
          <a:xfrm>
            <a:off x="540067" y="4101500"/>
            <a:ext cx="4181271" cy="519600"/>
          </a:xfrm>
          <a:prstGeom prst="rect">
            <a:avLst/>
          </a:prstGeom>
        </p:spPr>
        <p:txBody>
          <a:bodyPr spcFirstLastPara="1" wrap="square" lIns="91425" tIns="91425" rIns="91425" bIns="91425" anchor="t" anchorCtr="0"/>
          <a:lstStyle>
            <a:lvl1pPr marL="457200" lvl="0" indent="-228600">
              <a:spcBef>
                <a:spcPts val="360"/>
              </a:spcBef>
              <a:spcAft>
                <a:spcPts val="0"/>
              </a:spcAft>
              <a:buSzPts val="1600"/>
              <a:buNone/>
              <a:defRPr sz="1600"/>
            </a:lvl1pPr>
          </a:lstStyle>
          <a:p>
            <a:endParaRPr/>
          </a:p>
        </p:txBody>
      </p:sp>
      <p:sp>
        <p:nvSpPr>
          <p:cNvPr id="465" name="Google Shape;465;p10"/>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grpSp>
        <p:nvGrpSpPr>
          <p:cNvPr id="466" name="Google Shape;466;p10"/>
          <p:cNvGrpSpPr/>
          <p:nvPr/>
        </p:nvGrpSpPr>
        <p:grpSpPr>
          <a:xfrm>
            <a:off x="1053" y="-11"/>
            <a:ext cx="6458225" cy="1287607"/>
            <a:chOff x="892" y="-11"/>
            <a:chExt cx="5467280" cy="1287607"/>
          </a:xfrm>
        </p:grpSpPr>
        <p:sp>
          <p:nvSpPr>
            <p:cNvPr id="467" name="Google Shape;467;p10"/>
            <p:cNvSpPr/>
            <p:nvPr/>
          </p:nvSpPr>
          <p:spPr>
            <a:xfrm>
              <a:off x="892" y="643313"/>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0"/>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0"/>
            <p:cNvSpPr/>
            <p:nvPr/>
          </p:nvSpPr>
          <p:spPr>
            <a:xfrm>
              <a:off x="3646269" y="852"/>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0"/>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0"/>
            <p:cNvSpPr/>
            <p:nvPr/>
          </p:nvSpPr>
          <p:spPr>
            <a:xfrm>
              <a:off x="4252459" y="321631"/>
              <a:ext cx="607886"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0"/>
            <p:cNvSpPr/>
            <p:nvPr/>
          </p:nvSpPr>
          <p:spPr>
            <a:xfrm>
              <a:off x="4860316" y="852"/>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0"/>
            <p:cNvSpPr/>
            <p:nvPr/>
          </p:nvSpPr>
          <p:spPr>
            <a:xfrm>
              <a:off x="892"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0"/>
            <p:cNvSpPr/>
            <p:nvPr/>
          </p:nvSpPr>
          <p:spPr>
            <a:xfrm>
              <a:off x="608719" y="-11"/>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0"/>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0"/>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0"/>
            <p:cNvSpPr/>
            <p:nvPr/>
          </p:nvSpPr>
          <p:spPr>
            <a:xfrm>
              <a:off x="2430592"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0"/>
            <p:cNvSpPr/>
            <p:nvPr/>
          </p:nvSpPr>
          <p:spPr>
            <a:xfrm>
              <a:off x="892"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0"/>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0"/>
            <p:cNvSpPr/>
            <p:nvPr/>
          </p:nvSpPr>
          <p:spPr>
            <a:xfrm>
              <a:off x="3038442" y="852"/>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0"/>
            <p:cNvSpPr/>
            <p:nvPr/>
          </p:nvSpPr>
          <p:spPr>
            <a:xfrm>
              <a:off x="3646269" y="321631"/>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0"/>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0"/>
            <p:cNvSpPr/>
            <p:nvPr/>
          </p:nvSpPr>
          <p:spPr>
            <a:xfrm>
              <a:off x="4252459" y="852"/>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0"/>
            <p:cNvSpPr/>
            <p:nvPr/>
          </p:nvSpPr>
          <p:spPr>
            <a:xfrm>
              <a:off x="4252459" y="644208"/>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0"/>
            <p:cNvSpPr/>
            <p:nvPr/>
          </p:nvSpPr>
          <p:spPr>
            <a:xfrm>
              <a:off x="1822755" y="643321"/>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0"/>
            <p:cNvSpPr/>
            <p:nvPr/>
          </p:nvSpPr>
          <p:spPr>
            <a:xfrm>
              <a:off x="892" y="-11"/>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0"/>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0"/>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0"/>
            <p:cNvSpPr/>
            <p:nvPr/>
          </p:nvSpPr>
          <p:spPr>
            <a:xfrm>
              <a:off x="4252495" y="-11"/>
              <a:ext cx="607856"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0"/>
            <p:cNvSpPr/>
            <p:nvPr/>
          </p:nvSpPr>
          <p:spPr>
            <a:xfrm>
              <a:off x="3644639" y="-11"/>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0"/>
            <p:cNvSpPr/>
            <p:nvPr/>
          </p:nvSpPr>
          <p:spPr>
            <a:xfrm>
              <a:off x="3038449" y="-11"/>
              <a:ext cx="606220" cy="322577"/>
            </a:xfrm>
            <a:custGeom>
              <a:avLst/>
              <a:gdLst/>
              <a:ahLst/>
              <a:cxnLst/>
              <a:rect l="l" t="t" r="r" b="b"/>
              <a:pathLst>
                <a:path w="20372" h="10046" extrusionOk="0">
                  <a:moveTo>
                    <a:pt x="0" y="0"/>
                  </a:moveTo>
                  <a:lnTo>
                    <a:pt x="0" y="10046"/>
                  </a:lnTo>
                  <a:lnTo>
                    <a:pt x="20371"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10"/>
            <p:cNvSpPr/>
            <p:nvPr/>
          </p:nvSpPr>
          <p:spPr>
            <a:xfrm>
              <a:off x="2430592" y="-11"/>
              <a:ext cx="607886"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0"/>
            <p:cNvSpPr/>
            <p:nvPr/>
          </p:nvSpPr>
          <p:spPr>
            <a:xfrm>
              <a:off x="3037603" y="3216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0"/>
            <p:cNvSpPr/>
            <p:nvPr/>
          </p:nvSpPr>
          <p:spPr>
            <a:xfrm flipH="1">
              <a:off x="2430592" y="643321"/>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lateral pattern">
  <p:cSld name="BLANK_2">
    <p:spTree>
      <p:nvGrpSpPr>
        <p:cNvPr id="1" name="Shape 534"/>
        <p:cNvGrpSpPr/>
        <p:nvPr/>
      </p:nvGrpSpPr>
      <p:grpSpPr>
        <a:xfrm>
          <a:off x="0" y="0"/>
          <a:ext cx="0" cy="0"/>
          <a:chOff x="0" y="0"/>
          <a:chExt cx="0" cy="0"/>
        </a:xfrm>
      </p:grpSpPr>
      <p:grpSp>
        <p:nvGrpSpPr>
          <p:cNvPr id="535" name="Google Shape;535;p12"/>
          <p:cNvGrpSpPr/>
          <p:nvPr/>
        </p:nvGrpSpPr>
        <p:grpSpPr>
          <a:xfrm>
            <a:off x="7217216" y="-11"/>
            <a:ext cx="3588148" cy="5146816"/>
            <a:chOff x="6109812" y="-11"/>
            <a:chExt cx="3037586" cy="5146816"/>
          </a:xfrm>
        </p:grpSpPr>
        <p:sp>
          <p:nvSpPr>
            <p:cNvPr id="536" name="Google Shape;536;p12"/>
            <p:cNvSpPr/>
            <p:nvPr/>
          </p:nvSpPr>
          <p:spPr>
            <a:xfrm>
              <a:off x="7324645"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12"/>
            <p:cNvSpPr/>
            <p:nvPr/>
          </p:nvSpPr>
          <p:spPr>
            <a:xfrm>
              <a:off x="7324645" y="4182670"/>
              <a:ext cx="607886" cy="643356"/>
            </a:xfrm>
            <a:custGeom>
              <a:avLst/>
              <a:gdLst/>
              <a:ahLst/>
              <a:cxnLst/>
              <a:rect l="l" t="t" r="r" b="b"/>
              <a:pathLst>
                <a:path w="20428" h="20036" extrusionOk="0">
                  <a:moveTo>
                    <a:pt x="1" y="0"/>
                  </a:moveTo>
                  <a:lnTo>
                    <a:pt x="1" y="20036"/>
                  </a:lnTo>
                  <a:lnTo>
                    <a:pt x="20427" y="9990"/>
                  </a:lnTo>
                  <a:lnTo>
                    <a:pt x="1"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2"/>
            <p:cNvSpPr/>
            <p:nvPr/>
          </p:nvSpPr>
          <p:spPr>
            <a:xfrm>
              <a:off x="7932502" y="643313"/>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2"/>
            <p:cNvSpPr/>
            <p:nvPr/>
          </p:nvSpPr>
          <p:spPr>
            <a:xfrm>
              <a:off x="8538692"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2"/>
            <p:cNvSpPr/>
            <p:nvPr/>
          </p:nvSpPr>
          <p:spPr>
            <a:xfrm>
              <a:off x="7932502" y="1286669"/>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2"/>
            <p:cNvSpPr/>
            <p:nvPr/>
          </p:nvSpPr>
          <p:spPr>
            <a:xfrm>
              <a:off x="7932502" y="3216737"/>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2"/>
            <p:cNvSpPr/>
            <p:nvPr/>
          </p:nvSpPr>
          <p:spPr>
            <a:xfrm>
              <a:off x="8538692" y="3539314"/>
              <a:ext cx="607856" cy="643388"/>
            </a:xfrm>
            <a:custGeom>
              <a:avLst/>
              <a:gdLst/>
              <a:ahLst/>
              <a:cxnLst/>
              <a:rect l="l" t="t" r="r" b="b"/>
              <a:pathLst>
                <a:path w="20427" h="20037" extrusionOk="0">
                  <a:moveTo>
                    <a:pt x="0" y="0"/>
                  </a:moveTo>
                  <a:lnTo>
                    <a:pt x="0" y="20036"/>
                  </a:lnTo>
                  <a:lnTo>
                    <a:pt x="20427" y="9990"/>
                  </a:lnTo>
                  <a:lnTo>
                    <a:pt x="0"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2"/>
            <p:cNvSpPr/>
            <p:nvPr/>
          </p:nvSpPr>
          <p:spPr>
            <a:xfrm>
              <a:off x="7932502" y="-11"/>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2"/>
            <p:cNvSpPr/>
            <p:nvPr/>
          </p:nvSpPr>
          <p:spPr>
            <a:xfrm>
              <a:off x="8538692" y="-11"/>
              <a:ext cx="607856" cy="322577"/>
            </a:xfrm>
            <a:custGeom>
              <a:avLst/>
              <a:gdLst/>
              <a:ahLst/>
              <a:cxnLst/>
              <a:rect l="l" t="t" r="r" b="b"/>
              <a:pathLst>
                <a:path w="20427" h="10046" extrusionOk="0">
                  <a:moveTo>
                    <a:pt x="0" y="0"/>
                  </a:moveTo>
                  <a:lnTo>
                    <a:pt x="0" y="10046"/>
                  </a:lnTo>
                  <a:lnTo>
                    <a:pt x="20427" y="0"/>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12"/>
            <p:cNvSpPr/>
            <p:nvPr/>
          </p:nvSpPr>
          <p:spPr>
            <a:xfrm>
              <a:off x="7324645"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12"/>
            <p:cNvSpPr/>
            <p:nvPr/>
          </p:nvSpPr>
          <p:spPr>
            <a:xfrm>
              <a:off x="6716818" y="3539314"/>
              <a:ext cx="607856" cy="643388"/>
            </a:xfrm>
            <a:custGeom>
              <a:avLst/>
              <a:gdLst/>
              <a:ahLst/>
              <a:cxnLst/>
              <a:rect l="l" t="t" r="r" b="b"/>
              <a:pathLst>
                <a:path w="20427" h="20037" extrusionOk="0">
                  <a:moveTo>
                    <a:pt x="20427" y="0"/>
                  </a:moveTo>
                  <a:lnTo>
                    <a:pt x="0" y="9990"/>
                  </a:lnTo>
                  <a:lnTo>
                    <a:pt x="20427" y="20036"/>
                  </a:lnTo>
                  <a:lnTo>
                    <a:pt x="20427" y="0"/>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12"/>
            <p:cNvSpPr/>
            <p:nvPr/>
          </p:nvSpPr>
          <p:spPr>
            <a:xfrm>
              <a:off x="7932502" y="322534"/>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2"/>
            <p:cNvSpPr/>
            <p:nvPr/>
          </p:nvSpPr>
          <p:spPr>
            <a:xfrm>
              <a:off x="7932502" y="965890"/>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FFA4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2"/>
            <p:cNvSpPr/>
            <p:nvPr/>
          </p:nvSpPr>
          <p:spPr>
            <a:xfrm>
              <a:off x="7932502" y="2895958"/>
              <a:ext cx="606220" cy="643388"/>
            </a:xfrm>
            <a:custGeom>
              <a:avLst/>
              <a:gdLst/>
              <a:ahLst/>
              <a:cxnLst/>
              <a:rect l="l" t="t" r="r" b="b"/>
              <a:pathLst>
                <a:path w="20372" h="20037" extrusionOk="0">
                  <a:moveTo>
                    <a:pt x="20371" y="0"/>
                  </a:moveTo>
                  <a:lnTo>
                    <a:pt x="0" y="9990"/>
                  </a:lnTo>
                  <a:lnTo>
                    <a:pt x="20371" y="20036"/>
                  </a:lnTo>
                  <a:lnTo>
                    <a:pt x="20371"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12"/>
            <p:cNvSpPr/>
            <p:nvPr/>
          </p:nvSpPr>
          <p:spPr>
            <a:xfrm>
              <a:off x="7932492" y="3538418"/>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12"/>
            <p:cNvSpPr/>
            <p:nvPr/>
          </p:nvSpPr>
          <p:spPr>
            <a:xfrm>
              <a:off x="6716818"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2"/>
            <p:cNvSpPr/>
            <p:nvPr/>
          </p:nvSpPr>
          <p:spPr>
            <a:xfrm>
              <a:off x="6716818"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12"/>
            <p:cNvSpPr/>
            <p:nvPr/>
          </p:nvSpPr>
          <p:spPr>
            <a:xfrm>
              <a:off x="732464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12"/>
            <p:cNvSpPr/>
            <p:nvPr/>
          </p:nvSpPr>
          <p:spPr>
            <a:xfrm>
              <a:off x="8538692" y="-11"/>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12"/>
            <p:cNvSpPr/>
            <p:nvPr/>
          </p:nvSpPr>
          <p:spPr>
            <a:xfrm>
              <a:off x="853869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12"/>
            <p:cNvSpPr/>
            <p:nvPr/>
          </p:nvSpPr>
          <p:spPr>
            <a:xfrm>
              <a:off x="7324658" y="322534"/>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2"/>
            <p:cNvSpPr/>
            <p:nvPr/>
          </p:nvSpPr>
          <p:spPr>
            <a:xfrm>
              <a:off x="7324658" y="965890"/>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12"/>
            <p:cNvSpPr/>
            <p:nvPr/>
          </p:nvSpPr>
          <p:spPr>
            <a:xfrm>
              <a:off x="6716831"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12"/>
            <p:cNvSpPr/>
            <p:nvPr/>
          </p:nvSpPr>
          <p:spPr>
            <a:xfrm>
              <a:off x="7324658"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2"/>
            <p:cNvSpPr/>
            <p:nvPr/>
          </p:nvSpPr>
          <p:spPr>
            <a:xfrm>
              <a:off x="7324658" y="-11"/>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12"/>
            <p:cNvSpPr/>
            <p:nvPr/>
          </p:nvSpPr>
          <p:spPr>
            <a:xfrm>
              <a:off x="8538692" y="4825993"/>
              <a:ext cx="607856" cy="320811"/>
            </a:xfrm>
            <a:custGeom>
              <a:avLst/>
              <a:gdLst/>
              <a:ahLst/>
              <a:cxnLst/>
              <a:rect l="l" t="t" r="r" b="b"/>
              <a:pathLst>
                <a:path w="20427" h="9991" extrusionOk="0">
                  <a:moveTo>
                    <a:pt x="0" y="1"/>
                  </a:moveTo>
                  <a:lnTo>
                    <a:pt x="0" y="9991"/>
                  </a:lnTo>
                  <a:lnTo>
                    <a:pt x="20427" y="9991"/>
                  </a:lnTo>
                  <a:lnTo>
                    <a:pt x="0" y="1"/>
                  </a:lnTo>
                  <a:close/>
                </a:path>
              </a:pathLst>
            </a:custGeom>
            <a:no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12"/>
            <p:cNvSpPr/>
            <p:nvPr/>
          </p:nvSpPr>
          <p:spPr>
            <a:xfrm>
              <a:off x="6717668" y="1930025"/>
              <a:ext cx="607856" cy="643388"/>
            </a:xfrm>
            <a:custGeom>
              <a:avLst/>
              <a:gdLst/>
              <a:ahLst/>
              <a:cxnLst/>
              <a:rect l="l" t="t" r="r" b="b"/>
              <a:pathLst>
                <a:path w="20427" h="20037" extrusionOk="0">
                  <a:moveTo>
                    <a:pt x="0" y="1"/>
                  </a:moveTo>
                  <a:lnTo>
                    <a:pt x="0" y="20037"/>
                  </a:lnTo>
                  <a:lnTo>
                    <a:pt x="20427" y="10046"/>
                  </a:lnTo>
                  <a:lnTo>
                    <a:pt x="0" y="1"/>
                  </a:lnTo>
                  <a:close/>
                </a:path>
              </a:pathLst>
            </a:custGeom>
            <a:solidFill>
              <a:srgbClr val="E806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12"/>
            <p:cNvSpPr/>
            <p:nvPr/>
          </p:nvSpPr>
          <p:spPr>
            <a:xfrm>
              <a:off x="7325495" y="2252602"/>
              <a:ext cx="607886" cy="643388"/>
            </a:xfrm>
            <a:custGeom>
              <a:avLst/>
              <a:gdLst/>
              <a:ahLst/>
              <a:cxnLst/>
              <a:rect l="l" t="t" r="r" b="b"/>
              <a:pathLst>
                <a:path w="20428" h="20037" extrusionOk="0">
                  <a:moveTo>
                    <a:pt x="1" y="0"/>
                  </a:moveTo>
                  <a:lnTo>
                    <a:pt x="1" y="20036"/>
                  </a:lnTo>
                  <a:lnTo>
                    <a:pt x="20427" y="9991"/>
                  </a:lnTo>
                  <a:lnTo>
                    <a:pt x="1"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2"/>
            <p:cNvSpPr/>
            <p:nvPr/>
          </p:nvSpPr>
          <p:spPr>
            <a:xfrm>
              <a:off x="6717668" y="3216737"/>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2"/>
            <p:cNvSpPr/>
            <p:nvPr/>
          </p:nvSpPr>
          <p:spPr>
            <a:xfrm>
              <a:off x="7933352" y="1930025"/>
              <a:ext cx="606220" cy="643388"/>
            </a:xfrm>
            <a:custGeom>
              <a:avLst/>
              <a:gdLst/>
              <a:ahLst/>
              <a:cxnLst/>
              <a:rect l="l" t="t" r="r" b="b"/>
              <a:pathLst>
                <a:path w="20372" h="20037" extrusionOk="0">
                  <a:moveTo>
                    <a:pt x="0" y="1"/>
                  </a:moveTo>
                  <a:lnTo>
                    <a:pt x="0" y="20037"/>
                  </a:lnTo>
                  <a:lnTo>
                    <a:pt x="20371" y="10046"/>
                  </a:lnTo>
                  <a:lnTo>
                    <a:pt x="0" y="1"/>
                  </a:lnTo>
                  <a:close/>
                </a:path>
              </a:pathLst>
            </a:custGeom>
            <a:solidFill>
              <a:srgbClr val="FFA4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12"/>
            <p:cNvSpPr/>
            <p:nvPr/>
          </p:nvSpPr>
          <p:spPr>
            <a:xfrm>
              <a:off x="7933352" y="2573381"/>
              <a:ext cx="606220" cy="643388"/>
            </a:xfrm>
            <a:custGeom>
              <a:avLst/>
              <a:gdLst/>
              <a:ahLst/>
              <a:cxnLst/>
              <a:rect l="l" t="t" r="r" b="b"/>
              <a:pathLst>
                <a:path w="20372" h="20037" extrusionOk="0">
                  <a:moveTo>
                    <a:pt x="0" y="1"/>
                  </a:moveTo>
                  <a:lnTo>
                    <a:pt x="0" y="20036"/>
                  </a:lnTo>
                  <a:lnTo>
                    <a:pt x="20371" y="10046"/>
                  </a:lnTo>
                  <a:lnTo>
                    <a:pt x="0" y="1"/>
                  </a:lnTo>
                  <a:close/>
                </a:path>
              </a:pathLst>
            </a:custGeom>
            <a:solidFill>
              <a:srgbClr val="F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12"/>
            <p:cNvSpPr/>
            <p:nvPr/>
          </p:nvSpPr>
          <p:spPr>
            <a:xfrm>
              <a:off x="8539542" y="1608802"/>
              <a:ext cx="607856" cy="643388"/>
            </a:xfrm>
            <a:custGeom>
              <a:avLst/>
              <a:gdLst/>
              <a:ahLst/>
              <a:cxnLst/>
              <a:rect l="l" t="t" r="r" b="b"/>
              <a:pathLst>
                <a:path w="20427" h="20037" extrusionOk="0">
                  <a:moveTo>
                    <a:pt x="0" y="0"/>
                  </a:moveTo>
                  <a:lnTo>
                    <a:pt x="0" y="20036"/>
                  </a:lnTo>
                  <a:lnTo>
                    <a:pt x="20427" y="9991"/>
                  </a:lnTo>
                  <a:lnTo>
                    <a:pt x="0" y="0"/>
                  </a:lnTo>
                  <a:close/>
                </a:path>
              </a:pathLst>
            </a:custGeom>
            <a:solidFill>
              <a:srgbClr val="F64646">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2"/>
            <p:cNvSpPr/>
            <p:nvPr/>
          </p:nvSpPr>
          <p:spPr>
            <a:xfrm>
              <a:off x="6109812"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C800">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2"/>
            <p:cNvSpPr/>
            <p:nvPr/>
          </p:nvSpPr>
          <p:spPr>
            <a:xfrm>
              <a:off x="6717668"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FC8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2"/>
            <p:cNvSpPr/>
            <p:nvPr/>
          </p:nvSpPr>
          <p:spPr>
            <a:xfrm>
              <a:off x="7325495" y="1930025"/>
              <a:ext cx="607886" cy="643388"/>
            </a:xfrm>
            <a:custGeom>
              <a:avLst/>
              <a:gdLst/>
              <a:ahLst/>
              <a:cxnLst/>
              <a:rect l="l" t="t" r="r" b="b"/>
              <a:pathLst>
                <a:path w="20428" h="20037" extrusionOk="0">
                  <a:moveTo>
                    <a:pt x="20427" y="1"/>
                  </a:moveTo>
                  <a:lnTo>
                    <a:pt x="1" y="10046"/>
                  </a:lnTo>
                  <a:lnTo>
                    <a:pt x="20427" y="20037"/>
                  </a:lnTo>
                  <a:lnTo>
                    <a:pt x="20427" y="1"/>
                  </a:lnTo>
                  <a:close/>
                </a:path>
              </a:pathLst>
            </a:custGeom>
            <a:solidFill>
              <a:srgbClr val="A61C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1" name="Google Shape;571;p12"/>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59279" y="866525"/>
            <a:ext cx="7625796" cy="668100"/>
          </a:xfrm>
          <a:prstGeom prst="rect">
            <a:avLst/>
          </a:prstGeom>
          <a:noFill/>
          <a:ln>
            <a:noFill/>
          </a:ln>
        </p:spPr>
        <p:txBody>
          <a:bodyPr spcFirstLastPara="1" wrap="square" lIns="91425" tIns="91425" rIns="91425" bIns="91425" anchor="b" anchorCtr="0"/>
          <a:lstStyle>
            <a:lvl1pPr lvl="0">
              <a:spcBef>
                <a:spcPts val="0"/>
              </a:spcBef>
              <a:spcAft>
                <a:spcPts val="0"/>
              </a:spcAft>
              <a:buClr>
                <a:srgbClr val="222222"/>
              </a:buClr>
              <a:buSzPts val="2400"/>
              <a:buFont typeface="Montserrat"/>
              <a:buNone/>
              <a:defRPr sz="2400" b="1">
                <a:solidFill>
                  <a:srgbClr val="222222"/>
                </a:solidFill>
                <a:latin typeface="Montserrat"/>
                <a:ea typeface="Montserrat"/>
                <a:cs typeface="Montserrat"/>
                <a:sym typeface="Montserrat"/>
              </a:defRPr>
            </a:lvl1pPr>
            <a:lvl2pPr lvl="1">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2pPr>
            <a:lvl3pPr lvl="2">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3pPr>
            <a:lvl4pPr lvl="3">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4pPr>
            <a:lvl5pPr lvl="4">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5pPr>
            <a:lvl6pPr lvl="5">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6pPr>
            <a:lvl7pPr lvl="6">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7pPr>
            <a:lvl8pPr lvl="7">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8pPr>
            <a:lvl9pPr lvl="8">
              <a:spcBef>
                <a:spcPts val="0"/>
              </a:spcBef>
              <a:spcAft>
                <a:spcPts val="0"/>
              </a:spcAft>
              <a:buClr>
                <a:srgbClr val="222222"/>
              </a:buClr>
              <a:buSzPts val="2400"/>
              <a:buFont typeface="Montserrat ExtraBold"/>
              <a:buNone/>
              <a:defRPr sz="2400">
                <a:solidFill>
                  <a:srgbClr val="222222"/>
                </a:solidFill>
                <a:latin typeface="Montserrat ExtraBold"/>
                <a:ea typeface="Montserrat ExtraBold"/>
                <a:cs typeface="Montserrat ExtraBold"/>
                <a:sym typeface="Montserrat ExtraBold"/>
              </a:defRPr>
            </a:lvl9pPr>
          </a:lstStyle>
          <a:p>
            <a:endParaRPr/>
          </a:p>
        </p:txBody>
      </p:sp>
      <p:sp>
        <p:nvSpPr>
          <p:cNvPr id="7" name="Google Shape;7;p1"/>
          <p:cNvSpPr txBox="1">
            <a:spLocks noGrp="1"/>
          </p:cNvSpPr>
          <p:nvPr>
            <p:ph type="body" idx="1"/>
          </p:nvPr>
        </p:nvSpPr>
        <p:spPr>
          <a:xfrm>
            <a:off x="1559279" y="1613274"/>
            <a:ext cx="7625796" cy="2902500"/>
          </a:xfrm>
          <a:prstGeom prst="rect">
            <a:avLst/>
          </a:prstGeom>
          <a:noFill/>
          <a:ln>
            <a:noFill/>
          </a:ln>
        </p:spPr>
        <p:txBody>
          <a:bodyPr spcFirstLastPara="1" wrap="square" lIns="91425" tIns="91425" rIns="91425" bIns="91425" anchor="t" anchorCtr="0"/>
          <a:lstStyle>
            <a:lvl1pPr marL="457200" lvl="0" indent="-368300">
              <a:spcBef>
                <a:spcPts val="600"/>
              </a:spcBef>
              <a:spcAft>
                <a:spcPts val="0"/>
              </a:spcAft>
              <a:buClr>
                <a:srgbClr val="FFC800"/>
              </a:buClr>
              <a:buSzPts val="2200"/>
              <a:buFont typeface="Montserrat Light"/>
              <a:buChar char="◂"/>
              <a:defRPr sz="2200">
                <a:solidFill>
                  <a:srgbClr val="434343"/>
                </a:solidFill>
                <a:latin typeface="Montserrat Light"/>
                <a:ea typeface="Montserrat Light"/>
                <a:cs typeface="Montserrat Light"/>
                <a:sym typeface="Montserrat Light"/>
              </a:defRPr>
            </a:lvl1pPr>
            <a:lvl2pPr marL="914400" lvl="1" indent="-368300">
              <a:spcBef>
                <a:spcPts val="0"/>
              </a:spcBef>
              <a:spcAft>
                <a:spcPts val="0"/>
              </a:spcAft>
              <a:buClr>
                <a:srgbClr val="FFC800"/>
              </a:buClr>
              <a:buSzPts val="2200"/>
              <a:buFont typeface="Montserrat Light"/>
              <a:buChar char="◂"/>
              <a:defRPr sz="2200">
                <a:solidFill>
                  <a:srgbClr val="434343"/>
                </a:solidFill>
                <a:latin typeface="Montserrat Light"/>
                <a:ea typeface="Montserrat Light"/>
                <a:cs typeface="Montserrat Light"/>
                <a:sym typeface="Montserrat Light"/>
              </a:defRPr>
            </a:lvl2pPr>
            <a:lvl3pPr marL="1371600" lvl="2" indent="-368300">
              <a:spcBef>
                <a:spcPts val="0"/>
              </a:spcBef>
              <a:spcAft>
                <a:spcPts val="0"/>
              </a:spcAft>
              <a:buClr>
                <a:srgbClr val="FFC800"/>
              </a:buClr>
              <a:buSzPts val="2200"/>
              <a:buFont typeface="Montserrat Light"/>
              <a:buChar char="◂"/>
              <a:defRPr sz="2200">
                <a:solidFill>
                  <a:srgbClr val="434343"/>
                </a:solidFill>
                <a:latin typeface="Montserrat Light"/>
                <a:ea typeface="Montserrat Light"/>
                <a:cs typeface="Montserrat Light"/>
                <a:sym typeface="Montserrat Light"/>
              </a:defRPr>
            </a:lvl3pPr>
            <a:lvl4pPr marL="1828800" lvl="3" indent="-368300">
              <a:spcBef>
                <a:spcPts val="0"/>
              </a:spcBef>
              <a:spcAft>
                <a:spcPts val="0"/>
              </a:spcAft>
              <a:buClr>
                <a:srgbClr val="FFC800"/>
              </a:buClr>
              <a:buSzPts val="2200"/>
              <a:buFont typeface="Montserrat Light"/>
              <a:buChar char="◂"/>
              <a:defRPr sz="2200">
                <a:solidFill>
                  <a:srgbClr val="434343"/>
                </a:solidFill>
                <a:latin typeface="Montserrat Light"/>
                <a:ea typeface="Montserrat Light"/>
                <a:cs typeface="Montserrat Light"/>
                <a:sym typeface="Montserrat Light"/>
              </a:defRPr>
            </a:lvl4pPr>
            <a:lvl5pPr marL="2286000" lvl="4" indent="-368300">
              <a:spcBef>
                <a:spcPts val="0"/>
              </a:spcBef>
              <a:spcAft>
                <a:spcPts val="0"/>
              </a:spcAft>
              <a:buClr>
                <a:srgbClr val="434343"/>
              </a:buClr>
              <a:buSzPts val="2200"/>
              <a:buFont typeface="Montserrat Light"/>
              <a:buChar char="○"/>
              <a:defRPr sz="2200">
                <a:solidFill>
                  <a:srgbClr val="434343"/>
                </a:solidFill>
                <a:latin typeface="Montserrat Light"/>
                <a:ea typeface="Montserrat Light"/>
                <a:cs typeface="Montserrat Light"/>
                <a:sym typeface="Montserrat Light"/>
              </a:defRPr>
            </a:lvl5pPr>
            <a:lvl6pPr marL="2743200" lvl="5" indent="-368300">
              <a:spcBef>
                <a:spcPts val="0"/>
              </a:spcBef>
              <a:spcAft>
                <a:spcPts val="0"/>
              </a:spcAft>
              <a:buClr>
                <a:srgbClr val="434343"/>
              </a:buClr>
              <a:buSzPts val="2200"/>
              <a:buFont typeface="Montserrat Light"/>
              <a:buChar char="■"/>
              <a:defRPr sz="2200">
                <a:solidFill>
                  <a:srgbClr val="434343"/>
                </a:solidFill>
                <a:latin typeface="Montserrat Light"/>
                <a:ea typeface="Montserrat Light"/>
                <a:cs typeface="Montserrat Light"/>
                <a:sym typeface="Montserrat Light"/>
              </a:defRPr>
            </a:lvl6pPr>
            <a:lvl7pPr marL="3200400" lvl="6" indent="-368300">
              <a:spcBef>
                <a:spcPts val="0"/>
              </a:spcBef>
              <a:spcAft>
                <a:spcPts val="0"/>
              </a:spcAft>
              <a:buClr>
                <a:srgbClr val="434343"/>
              </a:buClr>
              <a:buSzPts val="2200"/>
              <a:buFont typeface="Montserrat Light"/>
              <a:buChar char="●"/>
              <a:defRPr sz="2200">
                <a:solidFill>
                  <a:srgbClr val="434343"/>
                </a:solidFill>
                <a:latin typeface="Montserrat Light"/>
                <a:ea typeface="Montserrat Light"/>
                <a:cs typeface="Montserrat Light"/>
                <a:sym typeface="Montserrat Light"/>
              </a:defRPr>
            </a:lvl7pPr>
            <a:lvl8pPr marL="3657600" lvl="7" indent="-368300">
              <a:spcBef>
                <a:spcPts val="0"/>
              </a:spcBef>
              <a:spcAft>
                <a:spcPts val="0"/>
              </a:spcAft>
              <a:buClr>
                <a:srgbClr val="434343"/>
              </a:buClr>
              <a:buSzPts val="2200"/>
              <a:buFont typeface="Montserrat Light"/>
              <a:buChar char="○"/>
              <a:defRPr sz="2200">
                <a:solidFill>
                  <a:srgbClr val="434343"/>
                </a:solidFill>
                <a:latin typeface="Montserrat Light"/>
                <a:ea typeface="Montserrat Light"/>
                <a:cs typeface="Montserrat Light"/>
                <a:sym typeface="Montserrat Light"/>
              </a:defRPr>
            </a:lvl8pPr>
            <a:lvl9pPr marL="4114800" lvl="8" indent="-368300">
              <a:spcBef>
                <a:spcPts val="0"/>
              </a:spcBef>
              <a:spcAft>
                <a:spcPts val="0"/>
              </a:spcAft>
              <a:buClr>
                <a:srgbClr val="434343"/>
              </a:buClr>
              <a:buSzPts val="2200"/>
              <a:buFont typeface="Montserrat Light"/>
              <a:buChar char="■"/>
              <a:defRPr sz="2200">
                <a:solidFill>
                  <a:srgbClr val="434343"/>
                </a:solidFill>
                <a:latin typeface="Montserrat Light"/>
                <a:ea typeface="Montserrat Light"/>
                <a:cs typeface="Montserrat Light"/>
                <a:sym typeface="Montserrat Light"/>
              </a:defRPr>
            </a:lvl9pPr>
          </a:lstStyle>
          <a:p>
            <a:endParaRPr/>
          </a:p>
        </p:txBody>
      </p:sp>
      <p:sp>
        <p:nvSpPr>
          <p:cNvPr id="8" name="Google Shape;8;p1"/>
          <p:cNvSpPr txBox="1">
            <a:spLocks noGrp="1"/>
          </p:cNvSpPr>
          <p:nvPr>
            <p:ph type="sldNum" idx="12"/>
          </p:nvPr>
        </p:nvSpPr>
        <p:spPr>
          <a:xfrm>
            <a:off x="10107701" y="4749851"/>
            <a:ext cx="648152" cy="393600"/>
          </a:xfrm>
          <a:prstGeom prst="rect">
            <a:avLst/>
          </a:prstGeom>
          <a:noFill/>
          <a:ln>
            <a:noFill/>
          </a:ln>
        </p:spPr>
        <p:txBody>
          <a:bodyPr spcFirstLastPara="1" wrap="square" lIns="91425" tIns="91425" rIns="91425" bIns="91425" anchor="ctr" anchorCtr="0">
            <a:noAutofit/>
          </a:bodyPr>
          <a:lstStyle>
            <a:lvl1pPr lvl="0" algn="r">
              <a:buNone/>
              <a:defRPr sz="1300" b="1">
                <a:solidFill>
                  <a:schemeClr val="lt1"/>
                </a:solidFill>
                <a:latin typeface="Montserrat"/>
                <a:ea typeface="Montserrat"/>
                <a:cs typeface="Montserrat"/>
                <a:sym typeface="Montserrat"/>
              </a:defRPr>
            </a:lvl1pPr>
            <a:lvl2pPr lvl="1" algn="r">
              <a:buNone/>
              <a:defRPr sz="1300" b="1">
                <a:solidFill>
                  <a:schemeClr val="lt1"/>
                </a:solidFill>
                <a:latin typeface="Montserrat"/>
                <a:ea typeface="Montserrat"/>
                <a:cs typeface="Montserrat"/>
                <a:sym typeface="Montserrat"/>
              </a:defRPr>
            </a:lvl2pPr>
            <a:lvl3pPr lvl="2" algn="r">
              <a:buNone/>
              <a:defRPr sz="1300" b="1">
                <a:solidFill>
                  <a:schemeClr val="lt1"/>
                </a:solidFill>
                <a:latin typeface="Montserrat"/>
                <a:ea typeface="Montserrat"/>
                <a:cs typeface="Montserrat"/>
                <a:sym typeface="Montserrat"/>
              </a:defRPr>
            </a:lvl3pPr>
            <a:lvl4pPr lvl="3" algn="r">
              <a:buNone/>
              <a:defRPr sz="1300" b="1">
                <a:solidFill>
                  <a:schemeClr val="lt1"/>
                </a:solidFill>
                <a:latin typeface="Montserrat"/>
                <a:ea typeface="Montserrat"/>
                <a:cs typeface="Montserrat"/>
                <a:sym typeface="Montserrat"/>
              </a:defRPr>
            </a:lvl4pPr>
            <a:lvl5pPr lvl="4" algn="r">
              <a:buNone/>
              <a:defRPr sz="1300" b="1">
                <a:solidFill>
                  <a:schemeClr val="lt1"/>
                </a:solidFill>
                <a:latin typeface="Montserrat"/>
                <a:ea typeface="Montserrat"/>
                <a:cs typeface="Montserrat"/>
                <a:sym typeface="Montserrat"/>
              </a:defRPr>
            </a:lvl5pPr>
            <a:lvl6pPr lvl="5" algn="r">
              <a:buNone/>
              <a:defRPr sz="1300" b="1">
                <a:solidFill>
                  <a:schemeClr val="lt1"/>
                </a:solidFill>
                <a:latin typeface="Montserrat"/>
                <a:ea typeface="Montserrat"/>
                <a:cs typeface="Montserrat"/>
                <a:sym typeface="Montserrat"/>
              </a:defRPr>
            </a:lvl6pPr>
            <a:lvl7pPr lvl="6" algn="r">
              <a:buNone/>
              <a:defRPr sz="1300" b="1">
                <a:solidFill>
                  <a:schemeClr val="lt1"/>
                </a:solidFill>
                <a:latin typeface="Montserrat"/>
                <a:ea typeface="Montserrat"/>
                <a:cs typeface="Montserrat"/>
                <a:sym typeface="Montserrat"/>
              </a:defRPr>
            </a:lvl7pPr>
            <a:lvl8pPr lvl="7" algn="r">
              <a:buNone/>
              <a:defRPr sz="1300" b="1">
                <a:solidFill>
                  <a:schemeClr val="lt1"/>
                </a:solidFill>
                <a:latin typeface="Montserrat"/>
                <a:ea typeface="Montserrat"/>
                <a:cs typeface="Montserrat"/>
                <a:sym typeface="Montserrat"/>
              </a:defRPr>
            </a:lvl8pPr>
            <a:lvl9pPr lvl="8" algn="r">
              <a:buNone/>
              <a:defRPr sz="1300" b="1">
                <a:solidFill>
                  <a:schemeClr val="l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5" r:id="rId5"/>
    <p:sldLayoutId id="2147483656" r:id="rId6"/>
    <p:sldLayoutId id="2147483658"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m_pi.AOOUSPRM.REGISTRO-UFFICIALEU.0016103.10-06-2019%20(1).pdf" TargetMode="External"/><Relationship Id="rId2" Type="http://schemas.openxmlformats.org/officeDocument/2006/relationships/hyperlink" Target="mailto:drla.presidentiesamidistato@istruzione.it"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hyperlink" Target="m_pi.AOOUSPRM.REGISTRO-UFFICIALEU.0016103.10-06-2019%20(1).pdf" TargetMode="External"/><Relationship Id="rId2" Type="http://schemas.openxmlformats.org/officeDocument/2006/relationships/hyperlink" Target="mailto:drla.presidentiesamidistato@istruzione.it" TargetMode="Externa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hyperlink" Target="Esami%20di%20Stato%20a.s.%202018_19-signed.pdf"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4646"/>
        </a:solidFill>
        <a:effectLst/>
      </p:bgPr>
    </p:bg>
    <p:spTree>
      <p:nvGrpSpPr>
        <p:cNvPr id="1" name="Shape 626"/>
        <p:cNvGrpSpPr/>
        <p:nvPr/>
      </p:nvGrpSpPr>
      <p:grpSpPr>
        <a:xfrm>
          <a:off x="0" y="0"/>
          <a:ext cx="0" cy="0"/>
          <a:chOff x="0" y="0"/>
          <a:chExt cx="0" cy="0"/>
        </a:xfrm>
      </p:grpSpPr>
      <p:sp>
        <p:nvSpPr>
          <p:cNvPr id="627" name="Google Shape;627;p14"/>
          <p:cNvSpPr txBox="1">
            <a:spLocks noGrp="1"/>
          </p:cNvSpPr>
          <p:nvPr>
            <p:ph type="ctrTitle"/>
          </p:nvPr>
        </p:nvSpPr>
        <p:spPr>
          <a:xfrm>
            <a:off x="72083" y="1991825"/>
            <a:ext cx="7128792" cy="1159800"/>
          </a:xfrm>
          <a:prstGeom prst="rect">
            <a:avLst/>
          </a:prstGeom>
        </p:spPr>
        <p:txBody>
          <a:bodyPr spcFirstLastPara="1" wrap="square" lIns="91425" tIns="91425" rIns="91425" bIns="91425" anchor="ctr" anchorCtr="0">
            <a:noAutofit/>
          </a:bodyPr>
          <a:lstStyle/>
          <a:p>
            <a:pPr lvl="0" algn="ctr"/>
            <a:r>
              <a:rPr lang="it-IT" dirty="0"/>
              <a:t>Esami di </a:t>
            </a:r>
            <a:r>
              <a:rPr lang="it-IT" dirty="0" smtClean="0"/>
              <a:t>Stato </a:t>
            </a:r>
            <a:br>
              <a:rPr lang="it-IT" dirty="0" smtClean="0"/>
            </a:br>
            <a:r>
              <a:rPr lang="it-IT" dirty="0" err="1" smtClean="0"/>
              <a:t>a.s.</a:t>
            </a:r>
            <a:r>
              <a:rPr lang="it-IT" dirty="0" smtClean="0"/>
              <a:t>  2018/2019</a:t>
            </a:r>
            <a:endParaRPr dirty="0"/>
          </a:p>
        </p:txBody>
      </p:sp>
      <p:pic>
        <p:nvPicPr>
          <p:cNvPr id="102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760715" y="267494"/>
            <a:ext cx="1560512" cy="1146175"/>
          </a:xfrm>
          <a:prstGeom prst="rect">
            <a:avLst/>
          </a:prstGeom>
          <a:noFill/>
          <a:ln w="34925">
            <a:noFill/>
          </a:ln>
          <a:effectLst>
            <a:outerShdw blurRad="44450" dist="27940" dir="5400000" algn="ctr">
              <a:srgbClr val="000000">
                <a:alpha val="32000"/>
              </a:srgbClr>
            </a:outerShdw>
          </a:effectLst>
          <a:scene3d>
            <a:camera prst="isometricOffAxis2Left"/>
            <a:lightRig rig="balanced" dir="t">
              <a:rot lat="0" lon="0" rev="8700000"/>
            </a:lightRig>
          </a:scene3d>
          <a:sp3d>
            <a:bevelT w="190500" h="38100" prst="relaxedInse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232323" y="4155926"/>
            <a:ext cx="1165225" cy="6286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24411" y="123478"/>
            <a:ext cx="7625796" cy="668100"/>
          </a:xfrm>
        </p:spPr>
        <p:txBody>
          <a:bodyPr/>
          <a:lstStyle/>
          <a:p>
            <a:r>
              <a:rPr lang="it-IT" sz="2200" dirty="0" smtClean="0">
                <a:solidFill>
                  <a:srgbClr val="FF0000"/>
                </a:solidFill>
              </a:rPr>
              <a:t>PER TUTTI I CANDIDATI VA VERIFICATO IL CREDITO SCOLASTICO: CANDIDATI INTERNI</a:t>
            </a:r>
            <a:endParaRPr lang="it-IT" sz="2200" dirty="0">
              <a:solidFill>
                <a:srgbClr val="FF0000"/>
              </a:solidFill>
            </a:endParaRPr>
          </a:p>
        </p:txBody>
      </p:sp>
      <p:sp>
        <p:nvSpPr>
          <p:cNvPr id="3" name="Segnaposto testo 2"/>
          <p:cNvSpPr>
            <a:spLocks noGrp="1"/>
          </p:cNvSpPr>
          <p:nvPr>
            <p:ph type="body" idx="1"/>
          </p:nvPr>
        </p:nvSpPr>
        <p:spPr>
          <a:xfrm>
            <a:off x="720155" y="843558"/>
            <a:ext cx="9721080" cy="4176464"/>
          </a:xfrm>
        </p:spPr>
        <p:txBody>
          <a:bodyPr/>
          <a:lstStyle/>
          <a:p>
            <a:r>
              <a:rPr lang="it-IT" sz="1800" dirty="0" smtClean="0"/>
              <a:t>Viene attribuito dal Consiglio di classe </a:t>
            </a:r>
            <a:r>
              <a:rPr lang="it-IT" sz="1800" dirty="0" err="1" smtClean="0"/>
              <a:t>slla</a:t>
            </a:r>
            <a:r>
              <a:rPr lang="it-IT" sz="1800" dirty="0" smtClean="0"/>
              <a:t> base della tabella di cui all’allegato A del D.L.vo 62/2017</a:t>
            </a:r>
          </a:p>
          <a:p>
            <a:r>
              <a:rPr lang="it-IT" sz="1800" dirty="0" smtClean="0"/>
              <a:t>Per i corsi regolari viene cumulato anno per anno negli ultimi tre anni</a:t>
            </a:r>
          </a:p>
          <a:p>
            <a:r>
              <a:rPr lang="it-IT" sz="1800" dirty="0" smtClean="0"/>
              <a:t>Nei quadriennali si fa riferimento al </a:t>
            </a:r>
            <a:r>
              <a:rPr lang="it-IT" sz="1800" dirty="0" err="1" smtClean="0"/>
              <a:t>II</a:t>
            </a:r>
            <a:r>
              <a:rPr lang="it-IT" sz="1800" dirty="0" smtClean="0"/>
              <a:t>, III e IV anno</a:t>
            </a:r>
          </a:p>
          <a:p>
            <a:r>
              <a:rPr lang="it-IT" sz="1800" dirty="0" smtClean="0"/>
              <a:t>Per i candidati che abbreviano il corso ( considerati candidati interni) è assegnato dal Consiglio della penultima classe anche per l’anno non frequentato, nella misura massima prevista per lo stesso;</a:t>
            </a:r>
          </a:p>
          <a:p>
            <a:r>
              <a:rPr lang="it-IT" sz="1800" dirty="0" smtClean="0"/>
              <a:t>Nei percorsi di istruzione degli adulti di 2° livello, per il secondo periodo didattico si attribuisce moltiplicando per 2 il credito scolastico assegnato nello scrutinio finale sulla base della media dei voti assegnati, entro il </a:t>
            </a:r>
            <a:r>
              <a:rPr lang="it-IT" sz="1800" dirty="0" err="1" smtClean="0"/>
              <a:t>max</a:t>
            </a:r>
            <a:r>
              <a:rPr lang="it-IT" sz="1800" dirty="0" smtClean="0"/>
              <a:t> di 25 punti; per il terzo periodo didattico si attribuisce sulla base della media dei voti assegnati entro il </a:t>
            </a:r>
            <a:r>
              <a:rPr lang="it-IT" sz="1800" dirty="0" err="1" smtClean="0"/>
              <a:t>max</a:t>
            </a:r>
            <a:r>
              <a:rPr lang="it-IT" sz="1800" dirty="0" smtClean="0"/>
              <a:t> di 15 punti.</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10</a:t>
            </a:fld>
            <a:endParaRPr lang="it-IT"/>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952403" y="339502"/>
            <a:ext cx="7625796" cy="668100"/>
          </a:xfrm>
        </p:spPr>
        <p:txBody>
          <a:bodyPr/>
          <a:lstStyle/>
          <a:p>
            <a:r>
              <a:rPr lang="it-IT" dirty="0" smtClean="0">
                <a:solidFill>
                  <a:srgbClr val="FF0000"/>
                </a:solidFill>
              </a:rPr>
              <a:t> </a:t>
            </a:r>
            <a:r>
              <a:rPr lang="it-IT" dirty="0" smtClean="0">
                <a:solidFill>
                  <a:srgbClr val="FF0000"/>
                </a:solidFill>
              </a:rPr>
              <a:t>CREDITO </a:t>
            </a:r>
            <a:r>
              <a:rPr lang="it-IT" dirty="0" smtClean="0">
                <a:solidFill>
                  <a:srgbClr val="FF0000"/>
                </a:solidFill>
              </a:rPr>
              <a:t>SCOLASTICO: </a:t>
            </a:r>
            <a:r>
              <a:rPr lang="it-IT" dirty="0" smtClean="0">
                <a:solidFill>
                  <a:srgbClr val="FF0000"/>
                </a:solidFill>
              </a:rPr>
              <a:t>CANDIDATI </a:t>
            </a:r>
            <a:r>
              <a:rPr lang="it-IT" dirty="0" smtClean="0">
                <a:solidFill>
                  <a:srgbClr val="FF0000"/>
                </a:solidFill>
              </a:rPr>
              <a:t>ESTERNI (art.8, comma 7)</a:t>
            </a:r>
            <a:endParaRPr lang="it-IT" dirty="0"/>
          </a:p>
        </p:txBody>
      </p:sp>
      <p:sp>
        <p:nvSpPr>
          <p:cNvPr id="3" name="Segnaposto testo 2"/>
          <p:cNvSpPr>
            <a:spLocks noGrp="1"/>
          </p:cNvSpPr>
          <p:nvPr>
            <p:ph type="body" idx="1"/>
          </p:nvPr>
        </p:nvSpPr>
        <p:spPr>
          <a:xfrm>
            <a:off x="1368227" y="1059582"/>
            <a:ext cx="9073008" cy="3744416"/>
          </a:xfrm>
        </p:spPr>
        <p:txBody>
          <a:bodyPr/>
          <a:lstStyle/>
          <a:p>
            <a:pPr>
              <a:buNone/>
            </a:pPr>
            <a:r>
              <a:rPr lang="it-IT" sz="1600" dirty="0" smtClean="0"/>
              <a:t>       </a:t>
            </a:r>
            <a:r>
              <a:rPr lang="it-IT" sz="1600" b="1" dirty="0" smtClean="0"/>
              <a:t>Il credito scolastico è attribuito dal Consiglio di classe davanti  al quale sostengono l’esame preliminare, sulla base della documentazione del percorso scolastico e dei risultati delle prove preliminari</a:t>
            </a:r>
          </a:p>
          <a:p>
            <a:pPr>
              <a:buNone/>
            </a:pPr>
            <a:r>
              <a:rPr lang="it-IT" sz="1600" dirty="0" smtClean="0"/>
              <a:t>       L’attribuzione del credito deve essere </a:t>
            </a:r>
            <a:r>
              <a:rPr lang="it-IT" sz="1600" b="1" u="sng" dirty="0" smtClean="0"/>
              <a:t>deliberata, motivata e verbalizzata</a:t>
            </a:r>
            <a:r>
              <a:rPr lang="it-IT" sz="1600" dirty="0" smtClean="0"/>
              <a:t>.</a:t>
            </a:r>
          </a:p>
          <a:p>
            <a:pPr algn="just">
              <a:buNone/>
            </a:pPr>
            <a:r>
              <a:rPr lang="it-IT" sz="1600" dirty="0" smtClean="0"/>
              <a:t>       Ai candidati esterni che, a seguito di esame di Stato, siano stati ammessi o dichiarati idonei all’ultima classe, il credito scolastico è attribuito dal Consiglio di classe davanti al quale sostengono l’esame preliminare, nella misura di </a:t>
            </a:r>
            <a:r>
              <a:rPr lang="it-IT" sz="1600" b="1" dirty="0" smtClean="0"/>
              <a:t>8 punti </a:t>
            </a:r>
            <a:r>
              <a:rPr lang="it-IT" sz="1600" dirty="0" smtClean="0"/>
              <a:t>per il </a:t>
            </a:r>
            <a:r>
              <a:rPr lang="it-IT" sz="1600" u="sng" dirty="0" smtClean="0"/>
              <a:t>penultimo anno </a:t>
            </a:r>
            <a:r>
              <a:rPr lang="it-IT" sz="1600" dirty="0" smtClean="0"/>
              <a:t>e, qualora non in possesso di promozione o idoneità alla penultima classe, di ulteriori </a:t>
            </a:r>
            <a:r>
              <a:rPr lang="it-IT" sz="1600" b="1" dirty="0" smtClean="0"/>
              <a:t>7 punti </a:t>
            </a:r>
            <a:r>
              <a:rPr lang="it-IT" sz="1600" dirty="0" smtClean="0"/>
              <a:t>per il </a:t>
            </a:r>
            <a:r>
              <a:rPr lang="it-IT" sz="1600" u="sng" dirty="0" smtClean="0"/>
              <a:t>terzultimo</a:t>
            </a:r>
            <a:r>
              <a:rPr lang="it-IT" sz="1600" dirty="0" smtClean="0"/>
              <a:t> anno e per l’ultima classe sulla base dei risultati delle prove preliminari.</a:t>
            </a:r>
          </a:p>
          <a:p>
            <a:pPr algn="just">
              <a:buNone/>
            </a:pPr>
            <a:r>
              <a:rPr lang="it-IT" sz="1600" dirty="0" smtClean="0"/>
              <a:t> </a:t>
            </a:r>
            <a:r>
              <a:rPr lang="it-IT" sz="1600" dirty="0" smtClean="0"/>
              <a:t>      per i candidati esterni in possesso di promozione o idoneità all’ultima classe del corso di studi, il credito scolastico relativo al penultimo e al terzultimo anno è il </a:t>
            </a:r>
            <a:r>
              <a:rPr lang="it-IT" sz="1600" b="1" u="sng" dirty="0" smtClean="0"/>
              <a:t>credito già maturato, convertito adoperando le tabelle di cui all’allegato A</a:t>
            </a:r>
            <a:endParaRPr lang="it-IT" sz="1600" b="1" u="sng"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11</a:t>
            </a:fld>
            <a:endParaRPr lang="it-IT"/>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175554" y="123478"/>
            <a:ext cx="7625796" cy="668100"/>
          </a:xfrm>
        </p:spPr>
        <p:txBody>
          <a:bodyPr/>
          <a:lstStyle/>
          <a:p>
            <a:pPr algn="ctr"/>
            <a:r>
              <a:rPr lang="it-IT" dirty="0" smtClean="0">
                <a:solidFill>
                  <a:srgbClr val="FF0000"/>
                </a:solidFill>
              </a:rPr>
              <a:t>PUNTI DA ATTENZIONARE</a:t>
            </a:r>
            <a:endParaRPr lang="it-IT" dirty="0">
              <a:solidFill>
                <a:srgbClr val="FF0000"/>
              </a:solidFill>
            </a:endParaRPr>
          </a:p>
        </p:txBody>
      </p:sp>
      <p:sp>
        <p:nvSpPr>
          <p:cNvPr id="3" name="Segnaposto testo 2"/>
          <p:cNvSpPr>
            <a:spLocks noGrp="1"/>
          </p:cNvSpPr>
          <p:nvPr>
            <p:ph type="body" idx="1"/>
          </p:nvPr>
        </p:nvSpPr>
        <p:spPr>
          <a:xfrm>
            <a:off x="1559279" y="915566"/>
            <a:ext cx="8809948" cy="3600208"/>
          </a:xfrm>
        </p:spPr>
        <p:txBody>
          <a:bodyPr/>
          <a:lstStyle/>
          <a:p>
            <a:r>
              <a:rPr lang="it-IT" dirty="0" smtClean="0"/>
              <a:t>Regolarità della conversione dei crediti ottenuti nel </a:t>
            </a:r>
            <a:r>
              <a:rPr lang="it-IT" dirty="0" err="1" smtClean="0"/>
              <a:t>III</a:t>
            </a:r>
            <a:r>
              <a:rPr lang="it-IT" dirty="0" smtClean="0"/>
              <a:t> e IV anno di corso;</a:t>
            </a:r>
          </a:p>
          <a:p>
            <a:r>
              <a:rPr lang="it-IT" dirty="0" smtClean="0"/>
              <a:t>Rispetto della fascia nella quale la media dei voti colloca il candidato;</a:t>
            </a:r>
          </a:p>
          <a:p>
            <a:r>
              <a:rPr lang="it-IT" dirty="0" smtClean="0"/>
              <a:t>Correttezza della somma dei crediti ottenuti nel triennio</a:t>
            </a:r>
          </a:p>
          <a:p>
            <a:endParaRPr lang="it-IT" dirty="0" smtClean="0"/>
          </a:p>
          <a:p>
            <a:pPr algn="just">
              <a:buNone/>
            </a:pPr>
            <a:r>
              <a:rPr lang="it-IT" sz="2000" dirty="0" smtClean="0"/>
              <a:t>Contribuiscono alla definizione del credito scolastico i percorsi per le competenze trasversali e l’orientamento in quanto concorrono alla valutazione delle discipline alle quali afferiscono e alla valutazione del comportamento.</a:t>
            </a:r>
            <a:endParaRPr lang="it-IT" sz="2000"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12</a:t>
            </a:fld>
            <a:endParaRPr lang="it-IT"/>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880395" y="0"/>
            <a:ext cx="7625796" cy="668100"/>
          </a:xfrm>
        </p:spPr>
        <p:txBody>
          <a:bodyPr/>
          <a:lstStyle/>
          <a:p>
            <a:pPr algn="ctr"/>
            <a:r>
              <a:rPr lang="it-IT" sz="2200" dirty="0" smtClean="0">
                <a:solidFill>
                  <a:srgbClr val="FF0000"/>
                </a:solidFill>
              </a:rPr>
              <a:t>REGIME DELLE IRREGOLARITA’</a:t>
            </a:r>
            <a:endParaRPr lang="it-IT" sz="2200" dirty="0">
              <a:solidFill>
                <a:srgbClr val="FF0000"/>
              </a:solidFill>
            </a:endParaRPr>
          </a:p>
        </p:txBody>
      </p:sp>
      <p:sp>
        <p:nvSpPr>
          <p:cNvPr id="3" name="Segnaposto testo 2"/>
          <p:cNvSpPr>
            <a:spLocks noGrp="1"/>
          </p:cNvSpPr>
          <p:nvPr>
            <p:ph type="body" idx="1"/>
          </p:nvPr>
        </p:nvSpPr>
        <p:spPr>
          <a:xfrm>
            <a:off x="1559279" y="987574"/>
            <a:ext cx="8665932" cy="3528200"/>
          </a:xfrm>
        </p:spPr>
        <p:txBody>
          <a:bodyPr/>
          <a:lstStyle/>
          <a:p>
            <a:pPr>
              <a:buNone/>
            </a:pPr>
            <a:endParaRPr lang="it-IT" dirty="0" smtClean="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13</a:t>
            </a:fld>
            <a:endParaRPr lang="it-IT"/>
          </a:p>
        </p:txBody>
      </p:sp>
      <p:graphicFrame>
        <p:nvGraphicFramePr>
          <p:cNvPr id="5" name="Diagramma 4"/>
          <p:cNvGraphicFramePr/>
          <p:nvPr/>
        </p:nvGraphicFramePr>
        <p:xfrm>
          <a:off x="1440235" y="771550"/>
          <a:ext cx="8928992" cy="4200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Il documento del Consiglio di Classe</a:t>
            </a:r>
          </a:p>
        </p:txBody>
      </p:sp>
      <p:sp>
        <p:nvSpPr>
          <p:cNvPr id="3" name="Sottotitolo 2"/>
          <p:cNvSpPr>
            <a:spLocks noGrp="1"/>
          </p:cNvSpPr>
          <p:nvPr>
            <p:ph type="subTitle" idx="1"/>
          </p:nvPr>
        </p:nvSpPr>
        <p:spPr/>
        <p:txBody>
          <a:bodyPr/>
          <a:lstStyle/>
          <a:p>
            <a:endParaRPr lang="it-IT"/>
          </a:p>
        </p:txBody>
      </p:sp>
    </p:spTree>
    <p:extLst>
      <p:ext uri="{BB962C8B-B14F-4D97-AF65-F5344CB8AC3E}">
        <p14:creationId xmlns="" xmlns:p14="http://schemas.microsoft.com/office/powerpoint/2010/main" val="623149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documento del Consiglio di Classe</a:t>
            </a:r>
          </a:p>
        </p:txBody>
      </p:sp>
      <p:sp>
        <p:nvSpPr>
          <p:cNvPr id="3" name="Segnaposto testo 2"/>
          <p:cNvSpPr>
            <a:spLocks noGrp="1"/>
          </p:cNvSpPr>
          <p:nvPr>
            <p:ph type="body" idx="1"/>
          </p:nvPr>
        </p:nvSpPr>
        <p:spPr>
          <a:xfrm>
            <a:off x="1559279" y="1613274"/>
            <a:ext cx="7625796" cy="3334740"/>
          </a:xfrm>
        </p:spPr>
        <p:txBody>
          <a:bodyPr/>
          <a:lstStyle/>
          <a:p>
            <a:pPr marL="88900" indent="0">
              <a:buNone/>
            </a:pPr>
            <a:r>
              <a:rPr lang="it-IT" dirty="0"/>
              <a:t>Il decreto 62/2017 ne conferma il ruolo «</a:t>
            </a:r>
            <a:r>
              <a:rPr lang="it-IT" dirty="0" smtClean="0"/>
              <a:t>centrale» e la </a:t>
            </a:r>
            <a:r>
              <a:rPr lang="it-IT" dirty="0"/>
              <a:t>commissione deve tenerne conto in tutte le fasi e soprattutto:</a:t>
            </a:r>
          </a:p>
          <a:p>
            <a:r>
              <a:rPr lang="it-IT" dirty="0"/>
              <a:t>Nell’individuazione dei materiali e nella conduzione del colloquio</a:t>
            </a:r>
          </a:p>
          <a:p>
            <a:r>
              <a:rPr lang="it-IT" dirty="0"/>
              <a:t>Nella definizione delle griglie di valutazione</a:t>
            </a:r>
          </a:p>
          <a:p>
            <a:r>
              <a:rPr lang="it-IT" dirty="0"/>
              <a:t>Nella predisposizione della seconda parte della seconda prova negli IP</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15</a:t>
            </a:fld>
            <a:endParaRPr lang="it-IT"/>
          </a:p>
        </p:txBody>
      </p:sp>
    </p:spTree>
    <p:extLst>
      <p:ext uri="{BB962C8B-B14F-4D97-AF65-F5344CB8AC3E}">
        <p14:creationId xmlns="" xmlns:p14="http://schemas.microsoft.com/office/powerpoint/2010/main" val="18187881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267494"/>
            <a:ext cx="7625796" cy="668100"/>
          </a:xfrm>
        </p:spPr>
        <p:txBody>
          <a:bodyPr/>
          <a:lstStyle/>
          <a:p>
            <a:pPr algn="ctr"/>
            <a:r>
              <a:rPr lang="it-IT" dirty="0"/>
              <a:t>I possibili contenuti del documento</a:t>
            </a:r>
          </a:p>
        </p:txBody>
      </p:sp>
      <p:sp>
        <p:nvSpPr>
          <p:cNvPr id="3" name="Segnaposto testo 2"/>
          <p:cNvSpPr>
            <a:spLocks noGrp="1"/>
          </p:cNvSpPr>
          <p:nvPr>
            <p:ph type="body" idx="1"/>
          </p:nvPr>
        </p:nvSpPr>
        <p:spPr>
          <a:xfrm>
            <a:off x="936179" y="843558"/>
            <a:ext cx="9145016" cy="4299942"/>
          </a:xfrm>
        </p:spPr>
        <p:txBody>
          <a:bodyPr/>
          <a:lstStyle/>
          <a:p>
            <a:pPr marL="88900" indent="0" algn="just">
              <a:buNone/>
            </a:pPr>
            <a:r>
              <a:rPr lang="it-IT" sz="1600" dirty="0" smtClean="0"/>
              <a:t>Il percorso </a:t>
            </a:r>
            <a:r>
              <a:rPr lang="it-IT" sz="1600" dirty="0"/>
              <a:t>didattico svolto; quindi, non solo i contenuti, ma anche e soprattutto le informazioni sulla progettazione didattica (metodi, mezzi, spazi e tempi)</a:t>
            </a:r>
          </a:p>
          <a:p>
            <a:pPr algn="just"/>
            <a:r>
              <a:rPr lang="it-IT" sz="1600" dirty="0"/>
              <a:t>P</a:t>
            </a:r>
            <a:r>
              <a:rPr lang="it-IT" sz="1600" dirty="0" smtClean="0"/>
              <a:t>rogettazione </a:t>
            </a:r>
            <a:r>
              <a:rPr lang="it-IT" sz="1600" dirty="0"/>
              <a:t>su base </a:t>
            </a:r>
            <a:r>
              <a:rPr lang="it-IT" sz="1600" dirty="0" err="1"/>
              <a:t>pluri</a:t>
            </a:r>
            <a:r>
              <a:rPr lang="it-IT" sz="1600" dirty="0"/>
              <a:t> o interdisciplinare, i moduli o le eventuali </a:t>
            </a:r>
            <a:r>
              <a:rPr lang="it-IT" sz="1600" dirty="0" err="1"/>
              <a:t>UdA</a:t>
            </a:r>
            <a:r>
              <a:rPr lang="it-IT" sz="1600" dirty="0"/>
              <a:t> svolte; le attività, i percorsi e i progetti che hanno coinvolto la classe in orario curriculare e/o extra-curriculare</a:t>
            </a:r>
          </a:p>
          <a:p>
            <a:pPr algn="just"/>
            <a:r>
              <a:rPr lang="it-IT" sz="1600" dirty="0" smtClean="0"/>
              <a:t>Le </a:t>
            </a:r>
            <a:r>
              <a:rPr lang="it-IT" sz="1600" dirty="0"/>
              <a:t>attività, i percorsi e i progetti svolti nell’ambito di «Cittadinanza e Costituzione», realizzati in coerenza con gli obiettivi del PTOF</a:t>
            </a:r>
          </a:p>
          <a:p>
            <a:pPr algn="just"/>
            <a:r>
              <a:rPr lang="it-IT" sz="1600" dirty="0" smtClean="0"/>
              <a:t>Le </a:t>
            </a:r>
            <a:r>
              <a:rPr lang="it-IT" sz="1600" dirty="0"/>
              <a:t>modalità con le quali l’insegnamento di una disciplina non linguistica (DNL) in lingua straniera è stato attivato con metodologia CLIL</a:t>
            </a:r>
          </a:p>
          <a:p>
            <a:pPr algn="just"/>
            <a:r>
              <a:rPr lang="it-IT" sz="1600" dirty="0" smtClean="0"/>
              <a:t>La </a:t>
            </a:r>
            <a:r>
              <a:rPr lang="it-IT" sz="1600" dirty="0"/>
              <a:t>descrizione del progetto integrato e dei percorsi di PCTO (ex alternanza scuola-lavoro)</a:t>
            </a:r>
          </a:p>
          <a:p>
            <a:pPr algn="just"/>
            <a:r>
              <a:rPr lang="it-IT" sz="1600" dirty="0" smtClean="0"/>
              <a:t>Eventuali </a:t>
            </a:r>
            <a:r>
              <a:rPr lang="it-IT" sz="1600" dirty="0"/>
              <a:t>proposte di griglie di valutazione (prove scritte e colloquio), elaborate nel rispetto del DM 769/2018 </a:t>
            </a:r>
          </a:p>
          <a:p>
            <a:pPr algn="just"/>
            <a:r>
              <a:rPr lang="it-IT" sz="1600" dirty="0" smtClean="0"/>
              <a:t>Eventuali </a:t>
            </a:r>
            <a:r>
              <a:rPr lang="it-IT" sz="1600" dirty="0"/>
              <a:t>atti e certificazioni relativi alle prove effettuate e alle iniziative realizzate durante l’anno in preparazione dell’esame di </a:t>
            </a:r>
            <a:r>
              <a:rPr lang="it-IT" sz="1600" dirty="0" smtClean="0"/>
              <a:t>Stato</a:t>
            </a:r>
            <a:r>
              <a:rPr lang="it-IT" sz="1600" dirty="0"/>
              <a:t>.</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16</a:t>
            </a:fld>
            <a:endParaRPr lang="it-IT"/>
          </a:p>
        </p:txBody>
      </p:sp>
    </p:spTree>
    <p:extLst>
      <p:ext uri="{BB962C8B-B14F-4D97-AF65-F5344CB8AC3E}">
        <p14:creationId xmlns="" xmlns:p14="http://schemas.microsoft.com/office/powerpoint/2010/main" val="23989164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t>Il rapporto tra il documento e il colloquio</a:t>
            </a:r>
          </a:p>
        </p:txBody>
      </p:sp>
      <p:sp>
        <p:nvSpPr>
          <p:cNvPr id="3" name="Segnaposto testo 2"/>
          <p:cNvSpPr>
            <a:spLocks noGrp="1"/>
          </p:cNvSpPr>
          <p:nvPr>
            <p:ph type="body" idx="1"/>
          </p:nvPr>
        </p:nvSpPr>
        <p:spPr/>
        <p:txBody>
          <a:bodyPr/>
          <a:lstStyle/>
          <a:p>
            <a:pPr marL="88900" indent="0">
              <a:buNone/>
            </a:pPr>
            <a:r>
              <a:rPr lang="it-IT" dirty="0"/>
              <a:t>La nota MIUR DPIT n.788 del 6 maggio 2019 fornisce precise indicazioni in merito</a:t>
            </a:r>
            <a:r>
              <a:rPr lang="it-IT" dirty="0" smtClean="0"/>
              <a:t>:</a:t>
            </a:r>
          </a:p>
          <a:p>
            <a:r>
              <a:rPr lang="it-IT" dirty="0" smtClean="0"/>
              <a:t>il </a:t>
            </a:r>
            <a:r>
              <a:rPr lang="it-IT" dirty="0"/>
              <a:t>consiglio di classe illustra e descrive il percorso formativo</a:t>
            </a:r>
          </a:p>
          <a:p>
            <a:r>
              <a:rPr lang="it-IT" dirty="0" smtClean="0"/>
              <a:t>la </a:t>
            </a:r>
            <a:r>
              <a:rPr lang="it-IT" dirty="0"/>
              <a:t>commissione individua e sceglie i materiali per l’avvio del colloquio </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17</a:t>
            </a:fld>
            <a:endParaRPr lang="it-IT"/>
          </a:p>
        </p:txBody>
      </p:sp>
    </p:spTree>
    <p:extLst>
      <p:ext uri="{BB962C8B-B14F-4D97-AF65-F5344CB8AC3E}">
        <p14:creationId xmlns="" xmlns:p14="http://schemas.microsoft.com/office/powerpoint/2010/main" val="4213864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Ammissione e Crediti</a:t>
            </a:r>
          </a:p>
        </p:txBody>
      </p:sp>
      <p:sp>
        <p:nvSpPr>
          <p:cNvPr id="3" name="Sottotitolo 2"/>
          <p:cNvSpPr>
            <a:spLocks noGrp="1"/>
          </p:cNvSpPr>
          <p:nvPr>
            <p:ph type="subTitle" idx="1"/>
          </p:nvPr>
        </p:nvSpPr>
        <p:spPr/>
        <p:txBody>
          <a:bodyPr/>
          <a:lstStyle/>
          <a:p>
            <a:endParaRPr lang="it-IT"/>
          </a:p>
        </p:txBody>
      </p:sp>
    </p:spTree>
    <p:extLst>
      <p:ext uri="{BB962C8B-B14F-4D97-AF65-F5344CB8AC3E}">
        <p14:creationId xmlns="" xmlns:p14="http://schemas.microsoft.com/office/powerpoint/2010/main" val="36165261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Requisiti ammissione candidati </a:t>
            </a:r>
            <a:r>
              <a:rPr lang="it-IT" dirty="0" smtClean="0"/>
              <a:t>interni</a:t>
            </a:r>
            <a:endParaRPr lang="it-IT" dirty="0"/>
          </a:p>
        </p:txBody>
      </p:sp>
      <p:sp>
        <p:nvSpPr>
          <p:cNvPr id="3" name="Segnaposto testo 2"/>
          <p:cNvSpPr>
            <a:spLocks noGrp="1"/>
          </p:cNvSpPr>
          <p:nvPr>
            <p:ph type="body" idx="1"/>
          </p:nvPr>
        </p:nvSpPr>
        <p:spPr/>
        <p:txBody>
          <a:bodyPr/>
          <a:lstStyle/>
          <a:p>
            <a:pPr marL="88900" indent="0">
              <a:buNone/>
            </a:pPr>
            <a:r>
              <a:rPr lang="it-IT" sz="1800" dirty="0" smtClean="0"/>
              <a:t>A </a:t>
            </a:r>
            <a:r>
              <a:rPr lang="it-IT" sz="1800" dirty="0"/>
              <a:t>seguito del Decreto «</a:t>
            </a:r>
            <a:r>
              <a:rPr lang="it-IT" sz="1800" dirty="0" err="1"/>
              <a:t>milleproroghe</a:t>
            </a:r>
            <a:r>
              <a:rPr lang="it-IT" sz="1800" dirty="0"/>
              <a:t>» (legge 108/2018), i requisiti che seguono, per l’anno scolastico 2018/2019, non costituiscono causa di esclusione dagli esami:</a:t>
            </a:r>
          </a:p>
          <a:p>
            <a:r>
              <a:rPr lang="it-IT" sz="1800" dirty="0"/>
              <a:t>partecipazione, durante l’ultimo anno di corso, alle prove standardizzate nazionali predisposte dall’INVALSI </a:t>
            </a:r>
          </a:p>
          <a:p>
            <a:r>
              <a:rPr lang="it-IT" sz="1800" dirty="0"/>
              <a:t>svolgimento delle attività di alternanza scuola-lavoro (rinominate PCTO nella legge di stabilità 2019), secondo quanto previsto dall’indirizzo di studio nel secondo biennio e nell’ultimo anno di corso </a:t>
            </a:r>
          </a:p>
          <a:p>
            <a:endParaRPr lang="it-IT" dirty="0"/>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19</a:t>
            </a:fld>
            <a:endParaRPr lang="it-IT"/>
          </a:p>
        </p:txBody>
      </p:sp>
    </p:spTree>
    <p:extLst>
      <p:ext uri="{BB962C8B-B14F-4D97-AF65-F5344CB8AC3E}">
        <p14:creationId xmlns="" xmlns:p14="http://schemas.microsoft.com/office/powerpoint/2010/main" val="3763789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ASPETTI ORGANIZZATIVI</a:t>
            </a:r>
            <a:endParaRPr lang="it-IT" dirty="0"/>
          </a:p>
        </p:txBody>
      </p:sp>
      <p:sp>
        <p:nvSpPr>
          <p:cNvPr id="3" name="Sottotitolo 2"/>
          <p:cNvSpPr>
            <a:spLocks noGrp="1"/>
          </p:cNvSpPr>
          <p:nvPr>
            <p:ph type="subTitle" idx="1"/>
          </p:nvPr>
        </p:nvSpPr>
        <p:spPr/>
        <p:txBody>
          <a:bodyPr/>
          <a:lstStyle/>
          <a:p>
            <a:pPr>
              <a:buFont typeface="Wingdings" pitchFamily="2" charset="2"/>
              <a:buChar char="§"/>
            </a:pPr>
            <a:r>
              <a:rPr lang="it-IT" dirty="0" smtClean="0"/>
              <a:t>COME ORGANIZZARE L’ESAME</a:t>
            </a:r>
          </a:p>
          <a:p>
            <a:pPr>
              <a:buFont typeface="Wingdings" pitchFamily="2" charset="2"/>
              <a:buChar char="§"/>
            </a:pPr>
            <a:r>
              <a:rPr lang="it-IT" dirty="0" smtClean="0"/>
              <a:t>CHE COSA CONTROLLARE</a:t>
            </a:r>
          </a:p>
          <a:p>
            <a:pPr>
              <a:buFont typeface="Wingdings" pitchFamily="2" charset="2"/>
              <a:buChar char="§"/>
            </a:pPr>
            <a:r>
              <a:rPr lang="it-IT" dirty="0" smtClean="0"/>
              <a:t>QUALI PROBLEMI </a:t>
            </a:r>
          </a:p>
          <a:p>
            <a:pPr>
              <a:buFont typeface="Wingdings" pitchFamily="2" charset="2"/>
              <a:buChar char="§"/>
            </a:pPr>
            <a:r>
              <a:rPr lang="it-IT" dirty="0" smtClean="0"/>
              <a:t>QUALI PROCEDURE</a:t>
            </a:r>
          </a:p>
          <a:p>
            <a:pPr>
              <a:buFont typeface="Wingdings" pitchFamily="2" charset="2"/>
              <a:buChar char="§"/>
            </a:pPr>
            <a:endParaRPr lang="it-IT"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idx="1"/>
          </p:nvPr>
        </p:nvSpPr>
        <p:spPr>
          <a:xfrm>
            <a:off x="2986614" y="1552150"/>
            <a:ext cx="6494276" cy="3323856"/>
          </a:xfrm>
        </p:spPr>
        <p:txBody>
          <a:bodyPr/>
          <a:lstStyle/>
          <a:p>
            <a:pPr marL="38100" indent="0" algn="just">
              <a:buNone/>
            </a:pPr>
            <a:r>
              <a:rPr lang="it-IT" sz="2000" dirty="0"/>
              <a:t>votazione non inferiore ai sei decimi in ciascuna disciplina … e un voto di comportamento non inferiore a sei decimi. Nel caso di votazione inferiore a sei decimi in una disciplina … il consiglio di classe può deliberare, con adeguata motivazione, l'ammissione all'esame conclusivo del secondo ciclo. Nel caso di ammissione con una insufficienza, la stessa comunque viene riportata agli atti e concorre alla determinazione della media dei voti.</a:t>
            </a:r>
          </a:p>
          <a:p>
            <a:endParaRPr lang="it-IT" dirty="0"/>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20</a:t>
            </a:fld>
            <a:endParaRPr lang="it-IT"/>
          </a:p>
        </p:txBody>
      </p:sp>
    </p:spTree>
    <p:extLst>
      <p:ext uri="{BB962C8B-B14F-4D97-AF65-F5344CB8AC3E}">
        <p14:creationId xmlns="" xmlns:p14="http://schemas.microsoft.com/office/powerpoint/2010/main" val="35232458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95486"/>
            <a:ext cx="7625796" cy="668100"/>
          </a:xfrm>
        </p:spPr>
        <p:txBody>
          <a:bodyPr/>
          <a:lstStyle/>
          <a:p>
            <a:r>
              <a:rPr lang="it-IT" dirty="0"/>
              <a:t>Abbreviazione per merito candidati interni</a:t>
            </a:r>
            <a:br>
              <a:rPr lang="it-IT" dirty="0"/>
            </a:br>
            <a:endParaRPr lang="it-IT" dirty="0"/>
          </a:p>
        </p:txBody>
      </p:sp>
      <p:sp>
        <p:nvSpPr>
          <p:cNvPr id="3" name="Segnaposto testo 2"/>
          <p:cNvSpPr>
            <a:spLocks noGrp="1"/>
          </p:cNvSpPr>
          <p:nvPr>
            <p:ph type="body" idx="1"/>
          </p:nvPr>
        </p:nvSpPr>
        <p:spPr>
          <a:xfrm>
            <a:off x="1008187" y="915566"/>
            <a:ext cx="8784976" cy="3960440"/>
          </a:xfrm>
        </p:spPr>
        <p:txBody>
          <a:bodyPr/>
          <a:lstStyle/>
          <a:p>
            <a:pPr marL="88900" indent="0">
              <a:buNone/>
            </a:pPr>
            <a:r>
              <a:rPr lang="it-IT" sz="1600" dirty="0" smtClean="0"/>
              <a:t>Sono </a:t>
            </a:r>
            <a:r>
              <a:rPr lang="it-IT" sz="1600" dirty="0"/>
              <a:t>ammessi, a domanda, direttamente all'esame di </a:t>
            </a:r>
            <a:r>
              <a:rPr lang="it-IT" sz="1600" dirty="0" smtClean="0"/>
              <a:t>Stato </a:t>
            </a:r>
            <a:r>
              <a:rPr lang="it-IT" sz="1600" dirty="0"/>
              <a:t>del secondo ciclo, le studentesse e gli studenti che</a:t>
            </a:r>
            <a:r>
              <a:rPr lang="it-IT" sz="1600" dirty="0" smtClean="0"/>
              <a:t>:</a:t>
            </a:r>
            <a:endParaRPr lang="it-IT" sz="1600" dirty="0"/>
          </a:p>
          <a:p>
            <a:r>
              <a:rPr lang="it-IT" sz="1600" dirty="0"/>
              <a:t>hanno riportato, nello scrutinio finale della penultima classe, non meno di otto decimi in ciascuna disciplina o gruppo di discipline e non meno di otto decimi nel comportamento</a:t>
            </a:r>
          </a:p>
          <a:p>
            <a:r>
              <a:rPr lang="it-IT" sz="1600" dirty="0"/>
              <a:t>hanno seguito un regolare corso di studi di istruzione secondaria di secondo grado </a:t>
            </a:r>
          </a:p>
          <a:p>
            <a:r>
              <a:rPr lang="it-IT" sz="1600" dirty="0"/>
              <a:t>hanno riportato una votazione non inferiore a sette decimi in ciascuna disciplina o gruppo di discipline e non inferiore a otto decimi nel comportamento negli scrutini finali dei due anni antecedenti il penultimo, senza essere incorsi in non ammissioni alla classe successiva nei due anni predetti.</a:t>
            </a:r>
          </a:p>
          <a:p>
            <a:r>
              <a:rPr lang="it-IT" sz="1600" dirty="0"/>
              <a:t>L’abbreviazione per merito non è consentita nei corsi quadriennali e nei percorsi di istruzione degli adulti di secondo livello, in considerazione della peculiarità dei corsi medesimi.</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21</a:t>
            </a:fld>
            <a:endParaRPr lang="it-IT"/>
          </a:p>
        </p:txBody>
      </p:sp>
    </p:spTree>
    <p:extLst>
      <p:ext uri="{BB962C8B-B14F-4D97-AF65-F5344CB8AC3E}">
        <p14:creationId xmlns="" xmlns:p14="http://schemas.microsoft.com/office/powerpoint/2010/main" val="1727018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L’ammissione agli esami: casi particolari</a:t>
            </a:r>
          </a:p>
        </p:txBody>
      </p:sp>
      <p:sp>
        <p:nvSpPr>
          <p:cNvPr id="3" name="Segnaposto testo 2"/>
          <p:cNvSpPr>
            <a:spLocks noGrp="1"/>
          </p:cNvSpPr>
          <p:nvPr>
            <p:ph type="body" idx="1"/>
          </p:nvPr>
        </p:nvSpPr>
        <p:spPr/>
        <p:txBody>
          <a:bodyPr/>
          <a:lstStyle/>
          <a:p>
            <a:pPr marL="88900" indent="0" algn="just">
              <a:buNone/>
            </a:pPr>
            <a:r>
              <a:rPr lang="it-IT" sz="1600" dirty="0" smtClean="0"/>
              <a:t>Per </a:t>
            </a:r>
            <a:r>
              <a:rPr lang="it-IT" sz="1600" dirty="0"/>
              <a:t>gli adulti di secondo livello, ai fini della validità dell’anno scolastico, è richiesta la frequenza di almeno tre quarti dell’orario del percorso di studio personalizzato (PSP) definito nel patto formativo individuale. </a:t>
            </a:r>
          </a:p>
          <a:p>
            <a:pPr marL="88900" indent="0" algn="just">
              <a:buNone/>
            </a:pPr>
            <a:r>
              <a:rPr lang="it-IT" sz="1600" dirty="0"/>
              <a:t>Al riguardo, si precisa che il monte ore del percorso di studio personalizzato (PSP) è pari al monte ore complessivo del periodo didattico sottratta la quota utilizzata per le attività di accoglienza e di orientamento (pari a non più del 10% del monte ore medesimo) e quella derivante dal riconoscimento dei crediti. La misura massima dei crediti riconoscibili a esito della procedura di riconoscimento non può di norma essere superiore al 50% del monte ore complessivo del periodo didattico frequentato.</a:t>
            </a:r>
          </a:p>
          <a:p>
            <a:pPr marL="88900" indent="0">
              <a:buNone/>
            </a:pPr>
            <a:endParaRPr lang="it-IT" dirty="0"/>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22</a:t>
            </a:fld>
            <a:endParaRPr lang="it-IT"/>
          </a:p>
        </p:txBody>
      </p:sp>
    </p:spTree>
    <p:extLst>
      <p:ext uri="{BB962C8B-B14F-4D97-AF65-F5344CB8AC3E}">
        <p14:creationId xmlns="" xmlns:p14="http://schemas.microsoft.com/office/powerpoint/2010/main" val="22680284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267495"/>
            <a:ext cx="7625796" cy="648072"/>
          </a:xfrm>
        </p:spPr>
        <p:txBody>
          <a:bodyPr/>
          <a:lstStyle/>
          <a:p>
            <a:r>
              <a:rPr lang="it-IT" dirty="0"/>
              <a:t>Requisiti ammissione candidati </a:t>
            </a:r>
            <a:r>
              <a:rPr lang="it-IT" dirty="0" smtClean="0"/>
              <a:t>esterni</a:t>
            </a:r>
            <a:endParaRPr lang="it-IT" dirty="0"/>
          </a:p>
        </p:txBody>
      </p:sp>
      <p:sp>
        <p:nvSpPr>
          <p:cNvPr id="3" name="Segnaposto testo 2"/>
          <p:cNvSpPr>
            <a:spLocks noGrp="1"/>
          </p:cNvSpPr>
          <p:nvPr>
            <p:ph type="body" idx="1"/>
          </p:nvPr>
        </p:nvSpPr>
        <p:spPr>
          <a:xfrm>
            <a:off x="1224211" y="987574"/>
            <a:ext cx="8496944" cy="3960440"/>
          </a:xfrm>
        </p:spPr>
        <p:txBody>
          <a:bodyPr/>
          <a:lstStyle/>
          <a:p>
            <a:r>
              <a:rPr lang="it-IT" sz="1800" dirty="0" smtClean="0"/>
              <a:t>compimento </a:t>
            </a:r>
            <a:r>
              <a:rPr lang="it-IT" sz="1800" dirty="0"/>
              <a:t>del diciannovesimo anno di età entro l'anno solare in cui si svolge l'esame e dimostrazione dell’adempimento all'obbligo di istruzione; </a:t>
            </a:r>
          </a:p>
          <a:p>
            <a:r>
              <a:rPr lang="it-IT" sz="1800" dirty="0"/>
              <a:t>possesso del diploma di scuola secondaria di primo grado da un numero di anni almeno pari a quello della durata del corso prescelto, indipendentemente dall'età; </a:t>
            </a:r>
          </a:p>
          <a:p>
            <a:r>
              <a:rPr lang="it-IT" sz="1800" dirty="0"/>
              <a:t>possesso di titolo conseguito al termine di un corso di studio di istruzione secondaria di secondo grado di durata almeno quadriennale del previgente ordinamento o possesso di diploma professionale di tecnico di cui all'articolo 15 del decreto legislativo 17 ottobre 2005, n. 226; </a:t>
            </a:r>
          </a:p>
          <a:p>
            <a:r>
              <a:rPr lang="it-IT" sz="1800" dirty="0"/>
              <a:t>cessazione della frequenza dell'ultimo anno di corso prima del 15 marzo.</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23</a:t>
            </a:fld>
            <a:endParaRPr lang="it-IT"/>
          </a:p>
        </p:txBody>
      </p:sp>
    </p:spTree>
    <p:extLst>
      <p:ext uri="{BB962C8B-B14F-4D97-AF65-F5344CB8AC3E}">
        <p14:creationId xmlns="" xmlns:p14="http://schemas.microsoft.com/office/powerpoint/2010/main" val="32412888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9"/>
            <a:ext cx="7625796" cy="576064"/>
          </a:xfrm>
        </p:spPr>
        <p:txBody>
          <a:bodyPr/>
          <a:lstStyle/>
          <a:p>
            <a:pPr algn="ctr"/>
            <a:r>
              <a:rPr lang="it-IT" dirty="0"/>
              <a:t>L’attribuzione del </a:t>
            </a:r>
            <a:r>
              <a:rPr lang="it-IT" dirty="0" smtClean="0"/>
              <a:t>credito</a:t>
            </a:r>
            <a:endParaRPr lang="it-IT" dirty="0"/>
          </a:p>
        </p:txBody>
      </p:sp>
      <p:sp>
        <p:nvSpPr>
          <p:cNvPr id="3" name="Segnaposto testo 2"/>
          <p:cNvSpPr>
            <a:spLocks noGrp="1"/>
          </p:cNvSpPr>
          <p:nvPr>
            <p:ph type="body" idx="1"/>
          </p:nvPr>
        </p:nvSpPr>
        <p:spPr>
          <a:xfrm>
            <a:off x="864171" y="627534"/>
            <a:ext cx="8928992" cy="4104456"/>
          </a:xfrm>
        </p:spPr>
        <p:txBody>
          <a:bodyPr/>
          <a:lstStyle/>
          <a:p>
            <a:pPr marL="88900" indent="0">
              <a:buNone/>
            </a:pPr>
            <a:r>
              <a:rPr lang="it-IT" sz="2400" dirty="0" smtClean="0"/>
              <a:t>In </a:t>
            </a:r>
            <a:r>
              <a:rPr lang="it-IT" sz="2400" dirty="0"/>
              <a:t>sede di scrutinio finale il consiglio di classe attribuisce il punteggio per il credito maturato nel secondo biennio e nell’ultimo anno fino a un massimo di quaranta punti, di cui dodici per il terzo anno, tredici per il quarto anno e quindici per il quinto anno.</a:t>
            </a:r>
          </a:p>
          <a:p>
            <a:pPr marL="88900" indent="0">
              <a:buNone/>
            </a:pPr>
            <a:r>
              <a:rPr lang="it-IT" sz="2400" dirty="0" smtClean="0"/>
              <a:t>Il </a:t>
            </a:r>
            <a:r>
              <a:rPr lang="it-IT" sz="2400" dirty="0"/>
              <a:t>consiglio di classe tiene </a:t>
            </a:r>
            <a:r>
              <a:rPr lang="it-IT" sz="2400" dirty="0" smtClean="0"/>
              <a:t>conto:</a:t>
            </a:r>
            <a:endParaRPr lang="it-IT" sz="2400" dirty="0"/>
          </a:p>
          <a:p>
            <a:r>
              <a:rPr lang="it-IT" sz="2400" dirty="0" smtClean="0"/>
              <a:t>DELLA </a:t>
            </a:r>
            <a:r>
              <a:rPr lang="it-IT" sz="2400" dirty="0"/>
              <a:t>TABELLA «A» ALLEGATA AL DECRETO 62</a:t>
            </a:r>
          </a:p>
          <a:p>
            <a:r>
              <a:rPr lang="it-IT" sz="2400" dirty="0" smtClean="0"/>
              <a:t>DEI </a:t>
            </a:r>
            <a:r>
              <a:rPr lang="it-IT" sz="2400" dirty="0"/>
              <a:t>CRITERI GENERALI DELIBERATI DAL COLLEGIO</a:t>
            </a:r>
          </a:p>
          <a:p>
            <a:endParaRPr lang="it-IT" dirty="0"/>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24</a:t>
            </a:fld>
            <a:endParaRPr lang="it-IT"/>
          </a:p>
        </p:txBody>
      </p:sp>
    </p:spTree>
    <p:extLst>
      <p:ext uri="{BB962C8B-B14F-4D97-AF65-F5344CB8AC3E}">
        <p14:creationId xmlns="" xmlns:p14="http://schemas.microsoft.com/office/powerpoint/2010/main" val="10647479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Credito scolastico (tabella A</a:t>
            </a:r>
            <a:r>
              <a:rPr lang="it-IT" dirty="0" smtClean="0"/>
              <a:t>)</a:t>
            </a:r>
            <a:endParaRPr lang="it-IT" dirty="0"/>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25</a:t>
            </a:fld>
            <a:endParaRPr lang="it-IT"/>
          </a:p>
        </p:txBody>
      </p:sp>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359025" y="843558"/>
            <a:ext cx="6084888" cy="2921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05127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l’allegato A del decreto 62 reca la tabella di conversione del credito conseguito nel terzo e nel quarto anno di corso e nel terzo anno di </a:t>
            </a:r>
            <a:r>
              <a:rPr lang="it-IT" dirty="0" smtClean="0"/>
              <a:t>corso</a:t>
            </a:r>
            <a:endParaRPr lang="it-IT" dirty="0"/>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26</a:t>
            </a:fld>
            <a:endParaRPr lang="it-IT"/>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328863" y="1131888"/>
            <a:ext cx="6145212" cy="2882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994291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Credito scolastico e </a:t>
            </a:r>
            <a:r>
              <a:rPr lang="it-IT" dirty="0" smtClean="0"/>
              <a:t>alternanza</a:t>
            </a:r>
            <a:endParaRPr lang="it-IT" dirty="0"/>
          </a:p>
        </p:txBody>
      </p:sp>
      <p:sp>
        <p:nvSpPr>
          <p:cNvPr id="3" name="Segnaposto testo 2"/>
          <p:cNvSpPr>
            <a:spLocks noGrp="1"/>
          </p:cNvSpPr>
          <p:nvPr>
            <p:ph type="body" idx="1"/>
          </p:nvPr>
        </p:nvSpPr>
        <p:spPr/>
        <p:txBody>
          <a:bodyPr/>
          <a:lstStyle/>
          <a:p>
            <a:pPr marL="88900" indent="0">
              <a:buNone/>
            </a:pPr>
            <a:r>
              <a:rPr lang="it-IT" dirty="0" smtClean="0"/>
              <a:t>Gli </a:t>
            </a:r>
            <a:r>
              <a:rPr lang="it-IT" dirty="0"/>
              <a:t>eventuali percorsi per le competenze trasversali e per l’orientamento (PCTO), previsti dal d.lgs. 15 aprile 2005, n. 77, e così </a:t>
            </a:r>
            <a:r>
              <a:rPr lang="it-IT" dirty="0" err="1"/>
              <a:t>ridenominati</a:t>
            </a:r>
            <a:r>
              <a:rPr lang="it-IT" dirty="0"/>
              <a:t> dall’art. 1, co. 784, della legge 30 dicembre 2018, n. 145, concorrono alla valutazione delle discipline alle quali tali percorsi afferiscono e a quella del comportamento, e contribuiscono alla definizione del credito scolastico (art. 8 comma 5 OM 205/2019)</a:t>
            </a:r>
          </a:p>
          <a:p>
            <a:pPr marL="88900" indent="0">
              <a:buNone/>
            </a:pPr>
            <a:endParaRPr lang="it-IT" dirty="0"/>
          </a:p>
          <a:p>
            <a:pPr marL="88900" indent="0">
              <a:buNone/>
            </a:pPr>
            <a:endParaRPr lang="it-IT" dirty="0"/>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27</a:t>
            </a:fld>
            <a:endParaRPr lang="it-IT"/>
          </a:p>
        </p:txBody>
      </p:sp>
    </p:spTree>
    <p:extLst>
      <p:ext uri="{BB962C8B-B14F-4D97-AF65-F5344CB8AC3E}">
        <p14:creationId xmlns="" xmlns:p14="http://schemas.microsoft.com/office/powerpoint/2010/main" val="29546678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95486"/>
            <a:ext cx="7625796" cy="668100"/>
          </a:xfrm>
        </p:spPr>
        <p:txBody>
          <a:bodyPr/>
          <a:lstStyle/>
          <a:p>
            <a:r>
              <a:rPr lang="it-IT" dirty="0"/>
              <a:t>Credito scolastico e credito formativo</a:t>
            </a:r>
          </a:p>
        </p:txBody>
      </p:sp>
      <p:sp>
        <p:nvSpPr>
          <p:cNvPr id="3" name="Segnaposto testo 2"/>
          <p:cNvSpPr>
            <a:spLocks noGrp="1"/>
          </p:cNvSpPr>
          <p:nvPr>
            <p:ph type="body" idx="1"/>
          </p:nvPr>
        </p:nvSpPr>
        <p:spPr>
          <a:xfrm>
            <a:off x="1559279" y="915566"/>
            <a:ext cx="8161876" cy="3960440"/>
          </a:xfrm>
        </p:spPr>
        <p:txBody>
          <a:bodyPr/>
          <a:lstStyle/>
          <a:p>
            <a:r>
              <a:rPr lang="it-IT" sz="1800" dirty="0" smtClean="0"/>
              <a:t>Il </a:t>
            </a:r>
            <a:r>
              <a:rPr lang="it-IT" sz="1800" dirty="0"/>
              <a:t>decreto 62/2017 prevede che il DPR 323/98 cessi la sua efficacia a partire </a:t>
            </a:r>
            <a:r>
              <a:rPr lang="it-IT" sz="1800" dirty="0" err="1"/>
              <a:t>dall’a.s.</a:t>
            </a:r>
            <a:r>
              <a:rPr lang="it-IT" sz="1800" dirty="0"/>
              <a:t> 2018/19.</a:t>
            </a:r>
          </a:p>
          <a:p>
            <a:r>
              <a:rPr lang="it-IT" sz="1800" dirty="0"/>
              <a:t>Pertanto, non è più prevista l’attribuzione di un credito formativo distinto; tutti gli elementi di valutazione rientrano nella determinazione del credito scolastico.</a:t>
            </a:r>
          </a:p>
          <a:p>
            <a:r>
              <a:rPr lang="it-IT" sz="1800" dirty="0"/>
              <a:t>I consigli di classe, nel rispetto dei criteri stabiliti dal collegio dei docenti, potranno tener conto delle esperienze formative svolte in ambito extrascolastico, previa verifica della ricaduta sulle competenze di indirizzo. </a:t>
            </a:r>
          </a:p>
          <a:p>
            <a:r>
              <a:rPr lang="it-IT" sz="1800" dirty="0"/>
              <a:t>Se ne potrà altresì tener conto nella determinazione del credito nei limiti delle fasce di merito stabilite dalla tabella A allegata al </a:t>
            </a:r>
            <a:r>
              <a:rPr lang="it-IT" sz="1800" dirty="0" err="1"/>
              <a:t>D.Lgs</a:t>
            </a:r>
            <a:r>
              <a:rPr lang="it-IT" sz="1800" dirty="0"/>
              <a:t> 62/2017.</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28</a:t>
            </a:fld>
            <a:endParaRPr lang="it-IT"/>
          </a:p>
        </p:txBody>
      </p:sp>
    </p:spTree>
    <p:extLst>
      <p:ext uri="{BB962C8B-B14F-4D97-AF65-F5344CB8AC3E}">
        <p14:creationId xmlns="" xmlns:p14="http://schemas.microsoft.com/office/powerpoint/2010/main" val="3493581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95486"/>
            <a:ext cx="7625796" cy="668100"/>
          </a:xfrm>
        </p:spPr>
        <p:txBody>
          <a:bodyPr/>
          <a:lstStyle/>
          <a:p>
            <a:r>
              <a:rPr lang="it-IT" dirty="0"/>
              <a:t>Credito scolastico e candidati esterni</a:t>
            </a:r>
          </a:p>
        </p:txBody>
      </p:sp>
      <p:sp>
        <p:nvSpPr>
          <p:cNvPr id="3" name="Segnaposto testo 2"/>
          <p:cNvSpPr>
            <a:spLocks noGrp="1"/>
          </p:cNvSpPr>
          <p:nvPr>
            <p:ph type="body" idx="1"/>
          </p:nvPr>
        </p:nvSpPr>
        <p:spPr>
          <a:xfrm>
            <a:off x="1080195" y="843558"/>
            <a:ext cx="8568952" cy="4104456"/>
          </a:xfrm>
        </p:spPr>
        <p:txBody>
          <a:bodyPr/>
          <a:lstStyle/>
          <a:p>
            <a:pPr marL="88900" indent="0">
              <a:buNone/>
            </a:pPr>
            <a:r>
              <a:rPr lang="it-IT" sz="2000" dirty="0" smtClean="0"/>
              <a:t>Con </a:t>
            </a:r>
            <a:r>
              <a:rPr lang="it-IT" sz="2000" dirty="0"/>
              <a:t>riferimento ai candidati esterni, il credito scolastico è attribuito dal consiglio di classe davanti al quale sostengono l’esame preliminare, sulla base della documentazione del percorso scolastico e dei risultati delle prove preliminari, secondo quanto previsto della tabella di cui all’Allegato A al d. </a:t>
            </a:r>
            <a:r>
              <a:rPr lang="it-IT" sz="2000" dirty="0" err="1"/>
              <a:t>lgs</a:t>
            </a:r>
            <a:r>
              <a:rPr lang="it-IT" sz="2000" dirty="0"/>
              <a:t>. n. 62 del 2017.</a:t>
            </a:r>
          </a:p>
          <a:p>
            <a:pPr marL="88900" indent="0">
              <a:buNone/>
            </a:pPr>
            <a:endParaRPr lang="it-IT" sz="2000" dirty="0"/>
          </a:p>
          <a:p>
            <a:pPr marL="88900" indent="0">
              <a:buNone/>
            </a:pPr>
            <a:r>
              <a:rPr lang="it-IT" sz="2000" dirty="0"/>
              <a:t>A tal proposito, si sottolinea che la base di calcolo potrà essere la media delle votazioni conseguite nelle prove sostenute nel corso degli esami preliminari e che si potrà tener conto del curriculum scolastico e formativo come criterio per l’attribuzione del punteggio nell’ambito della fascia di «merito».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29</a:t>
            </a:fld>
            <a:endParaRPr lang="it-IT"/>
          </a:p>
        </p:txBody>
      </p:sp>
    </p:spTree>
    <p:extLst>
      <p:ext uri="{BB962C8B-B14F-4D97-AF65-F5344CB8AC3E}">
        <p14:creationId xmlns="" xmlns:p14="http://schemas.microsoft.com/office/powerpoint/2010/main" val="1625194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smtClean="0"/>
              <a:t>RIUNIONE PLENARIA ( ART.11) </a:t>
            </a:r>
            <a:br>
              <a:rPr lang="it-IT" dirty="0" smtClean="0"/>
            </a:br>
            <a:r>
              <a:rPr lang="it-IT" dirty="0" smtClean="0"/>
              <a:t>17 GIUGNO ORE 8.30</a:t>
            </a:r>
            <a:endParaRPr lang="it-IT" dirty="0"/>
          </a:p>
        </p:txBody>
      </p:sp>
      <p:sp>
        <p:nvSpPr>
          <p:cNvPr id="3" name="Segnaposto testo 2"/>
          <p:cNvSpPr>
            <a:spLocks noGrp="1"/>
          </p:cNvSpPr>
          <p:nvPr>
            <p:ph type="body" idx="1"/>
          </p:nvPr>
        </p:nvSpPr>
        <p:spPr>
          <a:xfrm>
            <a:off x="1559279" y="1613274"/>
            <a:ext cx="8233884" cy="3334740"/>
          </a:xfrm>
        </p:spPr>
        <p:txBody>
          <a:bodyPr/>
          <a:lstStyle/>
          <a:p>
            <a:pPr marL="88900" indent="0" algn="just">
              <a:buNone/>
            </a:pPr>
            <a:r>
              <a:rPr lang="it-IT" dirty="0" smtClean="0"/>
              <a:t>“ </a:t>
            </a:r>
            <a:r>
              <a:rPr lang="it-IT" sz="1800" dirty="0" smtClean="0"/>
              <a:t>Il presidente e i commissari esterni delle due classi abbinate, unitamente ai membri interni di ciascuna delle due classi, si riuniscono in seduta plenaria presso l’Istituto di assegnazione”, cioè la scuola indicata nel decreto di nomina ( e che gestisce amministrativamente i pagamenti).</a:t>
            </a:r>
          </a:p>
          <a:p>
            <a:pPr marL="88900" indent="0" algn="just">
              <a:buNone/>
            </a:pPr>
            <a:r>
              <a:rPr lang="it-IT" sz="1800" dirty="0" smtClean="0"/>
              <a:t>Il presidente (in mancanza il componente più anziano d’età) </a:t>
            </a:r>
            <a:r>
              <a:rPr lang="it-IT" sz="1800" b="1" dirty="0" smtClean="0"/>
              <a:t>comunica immediatamente </a:t>
            </a:r>
            <a:r>
              <a:rPr lang="it-IT" sz="1800" dirty="0" smtClean="0"/>
              <a:t>i nominativi degli eventuali assenti:</a:t>
            </a:r>
          </a:p>
          <a:p>
            <a:pPr marL="88900" indent="0" algn="just">
              <a:buFont typeface="Wingdings" pitchFamily="2" charset="2"/>
              <a:buChar char="§"/>
            </a:pPr>
            <a:r>
              <a:rPr lang="it-IT" sz="1800" dirty="0" smtClean="0"/>
              <a:t> Al Direttore Regionale se mancano il Presidente o commissari esterni.</a:t>
            </a:r>
          </a:p>
          <a:p>
            <a:pPr marL="88900" indent="0" algn="just">
              <a:buFont typeface="Wingdings" pitchFamily="2" charset="2"/>
              <a:buChar char="§"/>
            </a:pPr>
            <a:r>
              <a:rPr lang="it-IT" sz="1800" dirty="0" smtClean="0"/>
              <a:t> Al Dirigente scolastico dell’Istituto se mancano commissari interni</a:t>
            </a:r>
          </a:p>
          <a:p>
            <a:pPr marL="88900" indent="0" algn="just">
              <a:buNone/>
            </a:pPr>
            <a:endParaRPr lang="it-IT" sz="1800"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a:t>
            </a:fld>
            <a:endParaRPr lang="it-IT"/>
          </a:p>
        </p:txBody>
      </p:sp>
    </p:spTree>
    <p:extLst>
      <p:ext uri="{BB962C8B-B14F-4D97-AF65-F5344CB8AC3E}">
        <p14:creationId xmlns="" xmlns:p14="http://schemas.microsoft.com/office/powerpoint/2010/main" val="18187881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0195" y="195486"/>
            <a:ext cx="8640960" cy="936104"/>
          </a:xfrm>
        </p:spPr>
        <p:txBody>
          <a:bodyPr/>
          <a:lstStyle/>
          <a:p>
            <a:pPr algn="ctr"/>
            <a:r>
              <a:rPr lang="it-IT" dirty="0"/>
              <a:t>Credito scolastico e candidati esterni esami preliminari </a:t>
            </a:r>
          </a:p>
        </p:txBody>
      </p:sp>
      <p:sp>
        <p:nvSpPr>
          <p:cNvPr id="3" name="Segnaposto testo 2"/>
          <p:cNvSpPr>
            <a:spLocks noGrp="1"/>
          </p:cNvSpPr>
          <p:nvPr>
            <p:ph type="body" idx="1"/>
          </p:nvPr>
        </p:nvSpPr>
        <p:spPr>
          <a:xfrm>
            <a:off x="1152203" y="1059582"/>
            <a:ext cx="8424936" cy="3888432"/>
          </a:xfrm>
        </p:spPr>
        <p:txBody>
          <a:bodyPr/>
          <a:lstStyle/>
          <a:p>
            <a:pPr marL="88900" indent="0">
              <a:buNone/>
            </a:pPr>
            <a:endParaRPr lang="it-IT" dirty="0" smtClean="0"/>
          </a:p>
          <a:p>
            <a:pPr marL="88900" indent="0">
              <a:buNone/>
            </a:pPr>
            <a:endParaRPr lang="it-IT" dirty="0"/>
          </a:p>
          <a:p>
            <a:pPr marL="88900" indent="0">
              <a:buNone/>
            </a:pPr>
            <a:r>
              <a:rPr lang="it-IT" dirty="0" smtClean="0"/>
              <a:t>La </a:t>
            </a:r>
            <a:r>
              <a:rPr lang="it-IT" dirty="0"/>
              <a:t>media dei voti deve essere calcolata in modo da poter applicare la Tabella A distintamente per ciascun anno di corso (media terza classe/media quarta classe/media quinta classe), quindi è necessario che i contenuti di tali prove possano consentire la verifica dei contenuti relativi a ciascun anno.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30</a:t>
            </a:fld>
            <a:endParaRPr lang="it-IT"/>
          </a:p>
        </p:txBody>
      </p:sp>
    </p:spTree>
    <p:extLst>
      <p:ext uri="{BB962C8B-B14F-4D97-AF65-F5344CB8AC3E}">
        <p14:creationId xmlns="" xmlns:p14="http://schemas.microsoft.com/office/powerpoint/2010/main" val="33346610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Le prove </a:t>
            </a:r>
            <a:r>
              <a:rPr lang="it-IT" dirty="0" smtClean="0"/>
              <a:t>scritte</a:t>
            </a:r>
            <a:endParaRPr lang="it-IT" dirty="0"/>
          </a:p>
        </p:txBody>
      </p:sp>
      <p:sp>
        <p:nvSpPr>
          <p:cNvPr id="3" name="Sottotitolo 2"/>
          <p:cNvSpPr>
            <a:spLocks noGrp="1"/>
          </p:cNvSpPr>
          <p:nvPr>
            <p:ph type="subTitle" idx="1"/>
          </p:nvPr>
        </p:nvSpPr>
        <p:spPr/>
        <p:txBody>
          <a:bodyPr/>
          <a:lstStyle/>
          <a:p>
            <a:endParaRPr lang="it-IT"/>
          </a:p>
        </p:txBody>
      </p:sp>
    </p:spTree>
    <p:extLst>
      <p:ext uri="{BB962C8B-B14F-4D97-AF65-F5344CB8AC3E}">
        <p14:creationId xmlns="" xmlns:p14="http://schemas.microsoft.com/office/powerpoint/2010/main" val="4335108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24411" y="195486"/>
            <a:ext cx="7625796" cy="668100"/>
          </a:xfrm>
        </p:spPr>
        <p:txBody>
          <a:bodyPr/>
          <a:lstStyle/>
          <a:p>
            <a:pPr algn="ctr"/>
            <a:r>
              <a:rPr lang="it-IT" dirty="0"/>
              <a:t>Quadri di riferimento e griglie di valutazione (art. 17 commi 5 e 6 </a:t>
            </a:r>
            <a:r>
              <a:rPr lang="it-IT" dirty="0" err="1"/>
              <a:t>D.Lgs</a:t>
            </a:r>
            <a:r>
              <a:rPr lang="it-IT" dirty="0"/>
              <a:t> 62/2017</a:t>
            </a:r>
            <a:r>
              <a:rPr lang="it-IT" dirty="0" smtClean="0"/>
              <a:t>)</a:t>
            </a:r>
            <a:endParaRPr lang="it-IT" dirty="0"/>
          </a:p>
        </p:txBody>
      </p:sp>
      <p:sp>
        <p:nvSpPr>
          <p:cNvPr id="3" name="Segnaposto testo 2"/>
          <p:cNvSpPr>
            <a:spLocks noGrp="1"/>
          </p:cNvSpPr>
          <p:nvPr>
            <p:ph type="body" idx="1"/>
          </p:nvPr>
        </p:nvSpPr>
        <p:spPr>
          <a:xfrm>
            <a:off x="1368227" y="915566"/>
            <a:ext cx="9289032" cy="4032448"/>
          </a:xfrm>
        </p:spPr>
        <p:txBody>
          <a:bodyPr/>
          <a:lstStyle/>
          <a:p>
            <a:pPr marL="88900" indent="0" algn="just">
              <a:buNone/>
            </a:pPr>
            <a:r>
              <a:rPr lang="it-IT" sz="2000" dirty="0" smtClean="0"/>
              <a:t>Con </a:t>
            </a:r>
            <a:r>
              <a:rPr lang="it-IT" sz="2000" dirty="0"/>
              <a:t>decreto del Ministro dell'istruzione, dell'università e della ricerca sono definiti, nel rispetto delle Indicazioni nazionali e Linee guida, i quadri di riferimento per la redazione e lo svolgimento delle prove di cui ai commi 3 e 4, in modo da privilegiare, per ciascuna disciplina, i nuclei tematici fondamentali.</a:t>
            </a:r>
          </a:p>
          <a:p>
            <a:pPr marL="88900" indent="0" algn="just">
              <a:buNone/>
            </a:pPr>
            <a:endParaRPr lang="it-IT" sz="2000" dirty="0"/>
          </a:p>
          <a:p>
            <a:pPr marL="88900" indent="0" algn="just">
              <a:buNone/>
            </a:pPr>
            <a:r>
              <a:rPr lang="it-IT" sz="2000" dirty="0"/>
              <a:t>Al fine di uniformare i criteri di valutazione delle commissioni d'esame, con il decreto di cui al comma 5, sono definite le griglie di valutazione per l'attribuzione dei punteggi previsti dall'articolo 18, comma 2, relativamente alle prove di cui ai commi 3 e 4. Le griglie di valutazione consentono di rilevare le conoscenze e le abilità acquisite dai candidati e le competenze nell’impiego dei contenuti disciplinari</a:t>
            </a:r>
          </a:p>
          <a:p>
            <a:pPr marL="88900" indent="0">
              <a:buNone/>
            </a:pPr>
            <a:endParaRPr lang="it-IT" dirty="0"/>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32</a:t>
            </a:fld>
            <a:endParaRPr lang="it-IT"/>
          </a:p>
        </p:txBody>
      </p:sp>
    </p:spTree>
    <p:extLst>
      <p:ext uri="{BB962C8B-B14F-4D97-AF65-F5344CB8AC3E}">
        <p14:creationId xmlns="" xmlns:p14="http://schemas.microsoft.com/office/powerpoint/2010/main" val="33534922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t>Il quadro di riferimento della prima prova scritta</a:t>
            </a:r>
            <a:br>
              <a:rPr lang="it-IT" dirty="0"/>
            </a:br>
            <a:r>
              <a:rPr lang="it-IT" dirty="0"/>
              <a:t>Tipologia A (Analisi e interpretazione di un testo letterario italiano</a:t>
            </a:r>
            <a:r>
              <a:rPr lang="it-IT" dirty="0" smtClean="0"/>
              <a:t>)</a:t>
            </a:r>
            <a:endParaRPr lang="it-IT" dirty="0"/>
          </a:p>
        </p:txBody>
      </p:sp>
      <p:sp>
        <p:nvSpPr>
          <p:cNvPr id="3" name="Segnaposto testo 2"/>
          <p:cNvSpPr>
            <a:spLocks noGrp="1"/>
          </p:cNvSpPr>
          <p:nvPr>
            <p:ph type="body" idx="1"/>
          </p:nvPr>
        </p:nvSpPr>
        <p:spPr/>
        <p:txBody>
          <a:bodyPr/>
          <a:lstStyle/>
          <a:p>
            <a:pPr marL="88900" indent="0">
              <a:buNone/>
            </a:pPr>
            <a:r>
              <a:rPr lang="it-IT" dirty="0" smtClean="0"/>
              <a:t>Sono </a:t>
            </a:r>
            <a:r>
              <a:rPr lang="it-IT" dirty="0"/>
              <a:t>previste due tracce</a:t>
            </a:r>
          </a:p>
          <a:p>
            <a:pPr marL="88900" indent="0">
              <a:buNone/>
            </a:pPr>
            <a:endParaRPr lang="it-IT" dirty="0"/>
          </a:p>
          <a:p>
            <a:pPr marL="88900" indent="0">
              <a:buNone/>
            </a:pPr>
            <a:r>
              <a:rPr lang="it-IT" dirty="0"/>
              <a:t>I testi possono essere di diversa tipologia (ad es., prosa/poesia) o di diversa epoca storico/letteraria</a:t>
            </a:r>
          </a:p>
          <a:p>
            <a:pPr marL="88900" indent="0">
              <a:buNone/>
            </a:pPr>
            <a:r>
              <a:rPr lang="it-IT" dirty="0"/>
              <a:t>Dopo il testo e delle brevi considerazioni sull’autore, la traccia prevede domande che riguardano «comprensione e analisi» e «interpretazione»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33</a:t>
            </a:fld>
            <a:endParaRPr lang="it-IT"/>
          </a:p>
        </p:txBody>
      </p:sp>
    </p:spTree>
    <p:extLst>
      <p:ext uri="{BB962C8B-B14F-4D97-AF65-F5344CB8AC3E}">
        <p14:creationId xmlns="" xmlns:p14="http://schemas.microsoft.com/office/powerpoint/2010/main" val="11599401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8"/>
            <a:ext cx="8665932" cy="1411147"/>
          </a:xfrm>
        </p:spPr>
        <p:txBody>
          <a:bodyPr/>
          <a:lstStyle/>
          <a:p>
            <a:pPr algn="ctr"/>
            <a:r>
              <a:rPr lang="it-IT" dirty="0"/>
              <a:t>Il quadro di riferimento della prima prova scritta</a:t>
            </a:r>
            <a:br>
              <a:rPr lang="it-IT" dirty="0"/>
            </a:br>
            <a:r>
              <a:rPr lang="it-IT" dirty="0"/>
              <a:t>Tipologia B (Analisi e produzione di un testo argomentativo</a:t>
            </a:r>
            <a:r>
              <a:rPr lang="it-IT" dirty="0" smtClean="0"/>
              <a:t>)</a:t>
            </a:r>
            <a:endParaRPr lang="it-IT" dirty="0"/>
          </a:p>
        </p:txBody>
      </p:sp>
      <p:sp>
        <p:nvSpPr>
          <p:cNvPr id="3" name="Segnaposto testo 2"/>
          <p:cNvSpPr>
            <a:spLocks noGrp="1"/>
          </p:cNvSpPr>
          <p:nvPr>
            <p:ph type="body" idx="1"/>
          </p:nvPr>
        </p:nvSpPr>
        <p:spPr>
          <a:xfrm>
            <a:off x="1080195" y="1613274"/>
            <a:ext cx="9289032" cy="3334740"/>
          </a:xfrm>
        </p:spPr>
        <p:txBody>
          <a:bodyPr/>
          <a:lstStyle/>
          <a:p>
            <a:pPr marL="88900" indent="0">
              <a:buNone/>
            </a:pPr>
            <a:r>
              <a:rPr lang="it-IT" sz="2000" dirty="0" smtClean="0"/>
              <a:t>Sono </a:t>
            </a:r>
            <a:r>
              <a:rPr lang="it-IT" sz="2000" dirty="0"/>
              <a:t>previste tre tracce</a:t>
            </a:r>
          </a:p>
          <a:p>
            <a:pPr marL="88900" indent="0">
              <a:buNone/>
            </a:pPr>
            <a:endParaRPr lang="it-IT" sz="2000" dirty="0"/>
          </a:p>
          <a:p>
            <a:pPr marL="88900" indent="0">
              <a:buNone/>
            </a:pPr>
            <a:r>
              <a:rPr lang="it-IT" sz="2000" dirty="0"/>
              <a:t>la traccia di tale tipologia conterrà un unico testo «di senso compiuto, rispetto al quale il candidato sarà chiamato a comprendere le tesi e gli snodi argomentativi presentati».</a:t>
            </a:r>
          </a:p>
          <a:p>
            <a:pPr marL="88900" indent="0">
              <a:buNone/>
            </a:pPr>
            <a:r>
              <a:rPr lang="it-IT" sz="2000" dirty="0"/>
              <a:t>dopo tale fase di comprensione ed analisi,  la traccia chiederà una produzione, nella quale lo studente esporrà le sue riflessioni intorno alla tesi (o alle tesi) avanzate nel testo di appoggio, anche sulla base delle conoscenze acquisite nel suo specifico corso di studi. </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34</a:t>
            </a:fld>
            <a:endParaRPr lang="it-IT"/>
          </a:p>
        </p:txBody>
      </p:sp>
    </p:spTree>
    <p:extLst>
      <p:ext uri="{BB962C8B-B14F-4D97-AF65-F5344CB8AC3E}">
        <p14:creationId xmlns="" xmlns:p14="http://schemas.microsoft.com/office/powerpoint/2010/main" val="28564647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95486"/>
            <a:ext cx="8737940" cy="1008111"/>
          </a:xfrm>
        </p:spPr>
        <p:txBody>
          <a:bodyPr/>
          <a:lstStyle/>
          <a:p>
            <a:pPr algn="ctr"/>
            <a:r>
              <a:rPr lang="it-IT" dirty="0"/>
              <a:t>Il quadro di riferimento della prima prova scritta</a:t>
            </a:r>
            <a:br>
              <a:rPr lang="it-IT" dirty="0"/>
            </a:br>
            <a:r>
              <a:rPr lang="it-IT" dirty="0"/>
              <a:t>Tipologia C (Riflessione critica di carattere espositivo-argomentativo su tematiche di attualità</a:t>
            </a:r>
            <a:r>
              <a:rPr lang="it-IT" dirty="0" smtClean="0"/>
              <a:t>)</a:t>
            </a:r>
            <a:endParaRPr lang="it-IT" dirty="0"/>
          </a:p>
        </p:txBody>
      </p:sp>
      <p:sp>
        <p:nvSpPr>
          <p:cNvPr id="3" name="Segnaposto testo 2"/>
          <p:cNvSpPr>
            <a:spLocks noGrp="1"/>
          </p:cNvSpPr>
          <p:nvPr>
            <p:ph type="body" idx="1"/>
          </p:nvPr>
        </p:nvSpPr>
        <p:spPr>
          <a:xfrm>
            <a:off x="1559279" y="1059582"/>
            <a:ext cx="8737940" cy="3456192"/>
          </a:xfrm>
        </p:spPr>
        <p:txBody>
          <a:bodyPr/>
          <a:lstStyle/>
          <a:p>
            <a:pPr marL="88900" indent="0">
              <a:buNone/>
            </a:pPr>
            <a:r>
              <a:rPr lang="it-IT" dirty="0" smtClean="0"/>
              <a:t>Sono </a:t>
            </a:r>
            <a:r>
              <a:rPr lang="it-IT" dirty="0"/>
              <a:t>previste due tracce</a:t>
            </a:r>
          </a:p>
          <a:p>
            <a:pPr marL="88900" indent="0">
              <a:buNone/>
            </a:pPr>
            <a:endParaRPr lang="it-IT" dirty="0"/>
          </a:p>
          <a:p>
            <a:pPr algn="just"/>
            <a:r>
              <a:rPr lang="it-IT" dirty="0"/>
              <a:t>La traccia trarrà spunto da un testo di appoggio, inerente tematiche potenzialmente vicine all’orizzonte esperienziale del candidato. </a:t>
            </a:r>
          </a:p>
          <a:p>
            <a:pPr algn="just"/>
            <a:r>
              <a:rPr lang="it-IT" dirty="0"/>
              <a:t>Rispetto a tali tematiche,  il candidato sarà chiamato ad esporre, in modo organico e ben strutturato,  riflessioni ed argomentazioni che potranno essere corredate da una scansione interna (con paragrafi muniti di titolo)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35</a:t>
            </a:fld>
            <a:endParaRPr lang="it-IT"/>
          </a:p>
        </p:txBody>
      </p:sp>
    </p:spTree>
    <p:extLst>
      <p:ext uri="{BB962C8B-B14F-4D97-AF65-F5344CB8AC3E}">
        <p14:creationId xmlns="" xmlns:p14="http://schemas.microsoft.com/office/powerpoint/2010/main" val="20018451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t>La griglia di valutazione della prima prova </a:t>
            </a:r>
            <a:r>
              <a:rPr lang="it-IT" dirty="0" smtClean="0"/>
              <a:t>scritta</a:t>
            </a:r>
            <a:endParaRPr lang="it-IT" dirty="0"/>
          </a:p>
        </p:txBody>
      </p:sp>
      <p:sp>
        <p:nvSpPr>
          <p:cNvPr id="3" name="Segnaposto testo 2"/>
          <p:cNvSpPr>
            <a:spLocks noGrp="1"/>
          </p:cNvSpPr>
          <p:nvPr>
            <p:ph type="body" idx="1"/>
          </p:nvPr>
        </p:nvSpPr>
        <p:spPr>
          <a:xfrm>
            <a:off x="1559279" y="1613274"/>
            <a:ext cx="8089868" cy="3334740"/>
          </a:xfrm>
        </p:spPr>
        <p:txBody>
          <a:bodyPr/>
          <a:lstStyle/>
          <a:p>
            <a:r>
              <a:rPr lang="it-IT" sz="1400" dirty="0" smtClean="0"/>
              <a:t>La </a:t>
            </a:r>
            <a:r>
              <a:rPr lang="it-IT" sz="1400" dirty="0"/>
              <a:t>griglia di valutazione della prima prova scritta prevede due tipologie di indicatori:</a:t>
            </a:r>
          </a:p>
          <a:p>
            <a:pPr lvl="1"/>
            <a:r>
              <a:rPr lang="it-IT" sz="1400" dirty="0"/>
              <a:t>Indicatori inerenti tutti tipi di traccia</a:t>
            </a:r>
          </a:p>
          <a:p>
            <a:pPr lvl="1"/>
            <a:r>
              <a:rPr lang="it-IT" sz="1400" dirty="0"/>
              <a:t>Indicatori specifici per ogni tipologia (A-B-C)</a:t>
            </a:r>
          </a:p>
          <a:p>
            <a:endParaRPr lang="it-IT" sz="1400" dirty="0"/>
          </a:p>
          <a:p>
            <a:r>
              <a:rPr lang="it-IT" sz="1400" dirty="0"/>
              <a:t>La commissione assegnerà un massimo di 60 punti agli indicatori sub 1) e un massimo di 40 punti agli indicatori sub 2)</a:t>
            </a:r>
          </a:p>
          <a:p>
            <a:r>
              <a:rPr lang="it-IT" sz="1400" dirty="0"/>
              <a:t>La commissione, quindi, sarà chiamata a:</a:t>
            </a:r>
          </a:p>
          <a:p>
            <a:pPr lvl="1"/>
            <a:r>
              <a:rPr lang="it-IT" sz="1400" dirty="0"/>
              <a:t>declinare gli indicatori in descrittori di livello</a:t>
            </a:r>
          </a:p>
          <a:p>
            <a:pPr lvl="1"/>
            <a:r>
              <a:rPr lang="it-IT" sz="1400" dirty="0"/>
              <a:t>attribuire un peso quantitativo a ciascun indicatore (rispettando il rapporto 60/40) </a:t>
            </a:r>
          </a:p>
          <a:p>
            <a:pPr lvl="1"/>
            <a:r>
              <a:rPr lang="it-IT" sz="1400" dirty="0"/>
              <a:t>attribuire un intervallo di punti a ciascun livello</a:t>
            </a:r>
          </a:p>
          <a:p>
            <a:pPr lvl="1"/>
            <a:r>
              <a:rPr lang="it-IT" sz="1400" dirty="0"/>
              <a:t>riportare il punteggio a ventesimi (dividendo per 5 il totale ottenuto).</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36</a:t>
            </a:fld>
            <a:endParaRPr lang="it-IT"/>
          </a:p>
        </p:txBody>
      </p:sp>
    </p:spTree>
    <p:extLst>
      <p:ext uri="{BB962C8B-B14F-4D97-AF65-F5344CB8AC3E}">
        <p14:creationId xmlns="" xmlns:p14="http://schemas.microsoft.com/office/powerpoint/2010/main" val="10173345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seconda prova scritta: le caratteristiche della prova</a:t>
            </a:r>
          </a:p>
        </p:txBody>
      </p:sp>
      <p:sp>
        <p:nvSpPr>
          <p:cNvPr id="3" name="Segnaposto testo 2"/>
          <p:cNvSpPr>
            <a:spLocks noGrp="1"/>
          </p:cNvSpPr>
          <p:nvPr>
            <p:ph type="body" idx="1"/>
          </p:nvPr>
        </p:nvSpPr>
        <p:spPr/>
        <p:txBody>
          <a:bodyPr/>
          <a:lstStyle/>
          <a:p>
            <a:pPr marL="88900" indent="0">
              <a:buNone/>
            </a:pPr>
            <a:endParaRPr lang="it-IT" dirty="0"/>
          </a:p>
          <a:p>
            <a:r>
              <a:rPr lang="it-IT" dirty="0"/>
              <a:t>Per gli indirizzi di istruzione tecnica viene confermata la struttura con una parte comune e quattro quesiti, utilizzata negli ultimi anni</a:t>
            </a:r>
          </a:p>
          <a:p>
            <a:r>
              <a:rPr lang="it-IT" dirty="0"/>
              <a:t>Ai candidati viene chiesto di sviluppare la prima parte e di rispondere a due dei quesiti inseriti nella seconda parte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37</a:t>
            </a:fld>
            <a:endParaRPr lang="it-IT"/>
          </a:p>
        </p:txBody>
      </p:sp>
    </p:spTree>
    <p:extLst>
      <p:ext uri="{BB962C8B-B14F-4D97-AF65-F5344CB8AC3E}">
        <p14:creationId xmlns="" xmlns:p14="http://schemas.microsoft.com/office/powerpoint/2010/main" val="7516595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seconda prova scritta: le caratteristiche della prova</a:t>
            </a:r>
          </a:p>
        </p:txBody>
      </p:sp>
      <p:sp>
        <p:nvSpPr>
          <p:cNvPr id="3" name="Segnaposto testo 2"/>
          <p:cNvSpPr>
            <a:spLocks noGrp="1"/>
          </p:cNvSpPr>
          <p:nvPr>
            <p:ph type="body" idx="1"/>
          </p:nvPr>
        </p:nvSpPr>
        <p:spPr/>
        <p:txBody>
          <a:bodyPr/>
          <a:lstStyle/>
          <a:p>
            <a:endParaRPr lang="it-IT" dirty="0"/>
          </a:p>
          <a:p>
            <a:r>
              <a:rPr lang="it-IT" dirty="0"/>
              <a:t>Per gli indirizzi di istruzione professionale, viene specificato che la seconda parte della prova verrà predisposta dalla Commissione, tenendo conto del PTOF e della dotazioni laboratoriali disponibili; per tali indirizzi, alla Commissione viene lasciata l’opportunità di far svolgere la prova in due giorni consecutivi.</a:t>
            </a:r>
          </a:p>
          <a:p>
            <a:endParaRPr lang="it-IT" dirty="0"/>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38</a:t>
            </a:fld>
            <a:endParaRPr lang="it-IT"/>
          </a:p>
        </p:txBody>
      </p:sp>
    </p:spTree>
    <p:extLst>
      <p:ext uri="{BB962C8B-B14F-4D97-AF65-F5344CB8AC3E}">
        <p14:creationId xmlns="" xmlns:p14="http://schemas.microsoft.com/office/powerpoint/2010/main" val="4123907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seconda prova scritta: </a:t>
            </a:r>
            <a:r>
              <a:rPr lang="it-IT" dirty="0" smtClean="0"/>
              <a:t>le </a:t>
            </a:r>
            <a:r>
              <a:rPr lang="it-IT" dirty="0"/>
              <a:t>griglie di valutazione nel DM 769/2018 </a:t>
            </a:r>
            <a:br>
              <a:rPr lang="it-IT" dirty="0"/>
            </a:br>
            <a:r>
              <a:rPr lang="it-IT" sz="1400" dirty="0"/>
              <a:t>(un esempio)</a:t>
            </a:r>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39</a:t>
            </a:fld>
            <a:endParaRPr lang="it-IT"/>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687513" y="774700"/>
            <a:ext cx="7426325" cy="3597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180087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a:t>
            </a:fld>
            <a:endParaRPr lang="it-IT"/>
          </a:p>
        </p:txBody>
      </p:sp>
      <p:sp>
        <p:nvSpPr>
          <p:cNvPr id="3" name="CasellaDiTesto 2"/>
          <p:cNvSpPr txBox="1"/>
          <p:nvPr/>
        </p:nvSpPr>
        <p:spPr>
          <a:xfrm>
            <a:off x="288107" y="195486"/>
            <a:ext cx="8757526" cy="4339650"/>
          </a:xfrm>
          <a:prstGeom prst="rect">
            <a:avLst/>
          </a:prstGeom>
          <a:noFill/>
        </p:spPr>
        <p:txBody>
          <a:bodyPr wrap="none" rtlCol="0">
            <a:spAutoFit/>
          </a:bodyPr>
          <a:lstStyle/>
          <a:p>
            <a:r>
              <a:rPr lang="it-IT" sz="2400" b="1" dirty="0" smtClean="0">
                <a:solidFill>
                  <a:srgbClr val="FF0000"/>
                </a:solidFill>
              </a:rPr>
              <a:t>SOSTITUZIONE DEI PRESIDENTI </a:t>
            </a:r>
            <a:r>
              <a:rPr lang="it-IT" sz="2400" b="1" dirty="0">
                <a:solidFill>
                  <a:srgbClr val="FF0000"/>
                </a:solidFill>
              </a:rPr>
              <a:t> </a:t>
            </a:r>
            <a:r>
              <a:rPr lang="it-IT" sz="2400" b="1" dirty="0" smtClean="0">
                <a:solidFill>
                  <a:srgbClr val="FF0000"/>
                </a:solidFill>
              </a:rPr>
              <a:t>DI COMMISSIONE</a:t>
            </a:r>
          </a:p>
          <a:p>
            <a:r>
              <a:rPr lang="it-IT" sz="2400" b="1" dirty="0" smtClean="0">
                <a:solidFill>
                  <a:srgbClr val="FF0000"/>
                </a:solidFill>
              </a:rPr>
              <a:t>E DEI COMMISSARI ESTERNI</a:t>
            </a:r>
          </a:p>
          <a:p>
            <a:endParaRPr lang="it-IT" sz="2000" b="1" dirty="0">
              <a:solidFill>
                <a:srgbClr val="FF0000"/>
              </a:solidFill>
            </a:endParaRPr>
          </a:p>
          <a:p>
            <a:r>
              <a:rPr lang="it-IT" sz="2000" b="1" dirty="0" smtClean="0">
                <a:solidFill>
                  <a:schemeClr val="tx1"/>
                </a:solidFill>
              </a:rPr>
              <a:t>Le richieste di sostituzione </a:t>
            </a:r>
            <a:r>
              <a:rPr lang="it-IT" sz="2000" b="1" u="sng" dirty="0" smtClean="0">
                <a:solidFill>
                  <a:schemeClr val="tx1"/>
                </a:solidFill>
              </a:rPr>
              <a:t>dei soli </a:t>
            </a:r>
            <a:r>
              <a:rPr lang="it-IT" sz="2000" b="1" dirty="0" smtClean="0">
                <a:solidFill>
                  <a:schemeClr val="tx1"/>
                </a:solidFill>
              </a:rPr>
              <a:t>Presidenti di Commissioni </a:t>
            </a:r>
          </a:p>
          <a:p>
            <a:r>
              <a:rPr lang="it-IT" sz="2000" b="1" dirty="0" smtClean="0">
                <a:solidFill>
                  <a:schemeClr val="tx1"/>
                </a:solidFill>
              </a:rPr>
              <a:t>vanno inviate alla casella di posta elettronica dedicata</a:t>
            </a:r>
          </a:p>
          <a:p>
            <a:r>
              <a:rPr lang="it-IT" sz="2400" b="1" u="sng" dirty="0" smtClean="0">
                <a:solidFill>
                  <a:schemeClr val="tx1"/>
                </a:solidFill>
                <a:hlinkClick r:id="rId2"/>
              </a:rPr>
              <a:t>drla.presidentiesamidistato@istruzione.it</a:t>
            </a:r>
            <a:endParaRPr lang="it-IT" sz="2400" b="1" u="sng" dirty="0" smtClean="0">
              <a:solidFill>
                <a:schemeClr val="tx1"/>
              </a:solidFill>
            </a:endParaRPr>
          </a:p>
          <a:p>
            <a:endParaRPr lang="it-IT" sz="2400" b="1" u="sng" dirty="0" smtClean="0">
              <a:solidFill>
                <a:schemeClr val="tx1"/>
              </a:solidFill>
            </a:endParaRPr>
          </a:p>
          <a:p>
            <a:r>
              <a:rPr lang="it-IT" sz="2000" b="1" dirty="0" smtClean="0">
                <a:solidFill>
                  <a:schemeClr val="tx1"/>
                </a:solidFill>
              </a:rPr>
              <a:t>Le comunicazioni dei commissari assenti dovranno essere trasmesse </a:t>
            </a:r>
          </a:p>
          <a:p>
            <a:r>
              <a:rPr lang="it-IT" sz="2000" b="1" dirty="0" smtClean="0">
                <a:solidFill>
                  <a:schemeClr val="tx1"/>
                </a:solidFill>
              </a:rPr>
              <a:t>esclusivamente per posta elettronica, mediante modello </a:t>
            </a:r>
            <a:endParaRPr lang="it-IT" sz="2000" b="1" dirty="0">
              <a:solidFill>
                <a:schemeClr val="tx1"/>
              </a:solidFill>
            </a:endParaRPr>
          </a:p>
          <a:p>
            <a:r>
              <a:rPr lang="it-IT" sz="2000" b="1" dirty="0" smtClean="0">
                <a:solidFill>
                  <a:srgbClr val="FF0000"/>
                </a:solidFill>
              </a:rPr>
              <a:t>Comunicazione assenze 2019</a:t>
            </a:r>
          </a:p>
          <a:p>
            <a:r>
              <a:rPr lang="it-IT" sz="2000" b="1" dirty="0" smtClean="0">
                <a:solidFill>
                  <a:schemeClr val="tx1"/>
                </a:solidFill>
              </a:rPr>
              <a:t>in base alla suddivisione per classe di concorso </a:t>
            </a:r>
          </a:p>
          <a:p>
            <a:r>
              <a:rPr lang="it-IT" sz="2000" b="1" dirty="0" smtClean="0">
                <a:solidFill>
                  <a:schemeClr val="tx1"/>
                </a:solidFill>
              </a:rPr>
              <a:t>ai recapiti di posta elettronica indicati nella seguente tabella</a:t>
            </a:r>
          </a:p>
          <a:p>
            <a:r>
              <a:rPr lang="it-IT" sz="2000" b="1" dirty="0" smtClean="0">
                <a:solidFill>
                  <a:schemeClr val="tx1"/>
                </a:solidFill>
                <a:hlinkClick r:id="rId3" action="ppaction://hlinkfile"/>
              </a:rPr>
              <a:t>m_pi.AOOUSPRM.REGISTRO-UFFICIALEU.0016103.10-06-2019 (1).pdf</a:t>
            </a:r>
            <a:endParaRPr lang="it-IT" sz="2000" b="1" dirty="0">
              <a:solidFill>
                <a:schemeClr val="tx1"/>
              </a:solidFill>
            </a:endParaRPr>
          </a:p>
        </p:txBody>
      </p:sp>
    </p:spTree>
    <p:extLst>
      <p:ext uri="{BB962C8B-B14F-4D97-AF65-F5344CB8AC3E}">
        <p14:creationId xmlns="" xmlns:p14="http://schemas.microsoft.com/office/powerpoint/2010/main" val="167185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95486"/>
            <a:ext cx="7625796" cy="668100"/>
          </a:xfrm>
        </p:spPr>
        <p:txBody>
          <a:bodyPr/>
          <a:lstStyle/>
          <a:p>
            <a:r>
              <a:rPr lang="it-IT" dirty="0"/>
              <a:t>La seconda prova scritta e il DM </a:t>
            </a:r>
            <a:r>
              <a:rPr lang="it-IT" dirty="0" smtClean="0"/>
              <a:t>37/2019</a:t>
            </a:r>
            <a:endParaRPr lang="it-IT" dirty="0"/>
          </a:p>
        </p:txBody>
      </p:sp>
      <p:sp>
        <p:nvSpPr>
          <p:cNvPr id="3" name="Segnaposto testo 2"/>
          <p:cNvSpPr>
            <a:spLocks noGrp="1"/>
          </p:cNvSpPr>
          <p:nvPr>
            <p:ph type="body" idx="1"/>
          </p:nvPr>
        </p:nvSpPr>
        <p:spPr>
          <a:xfrm>
            <a:off x="648147" y="771550"/>
            <a:ext cx="9505056" cy="4032448"/>
          </a:xfrm>
        </p:spPr>
        <p:txBody>
          <a:bodyPr/>
          <a:lstStyle/>
          <a:p>
            <a:r>
              <a:rPr lang="it-IT" sz="1600" dirty="0"/>
              <a:t>In coerenza con quanto previsto dal </a:t>
            </a:r>
            <a:r>
              <a:rPr lang="it-IT" sz="1600" dirty="0" err="1"/>
              <a:t>D.Lgs</a:t>
            </a:r>
            <a:r>
              <a:rPr lang="it-IT" sz="1600" dirty="0"/>
              <a:t> 62/2017, il Ministro ha determinato la o le discipline oggetto della seconda prova scritta (DM 37/2019); in particolare, sono state individuate due discipline in tutti i casi in cui il DM 10/2015 prevede, per tali indirizzi, più discipline caratterizzanti; per gli altri indirizzi, naturalmente, la seconda prova scritta rimane «</a:t>
            </a:r>
            <a:r>
              <a:rPr lang="it-IT" sz="1600" dirty="0" err="1"/>
              <a:t>monodisciplinare</a:t>
            </a:r>
            <a:r>
              <a:rPr lang="it-IT" sz="1600" dirty="0"/>
              <a:t>».</a:t>
            </a:r>
          </a:p>
          <a:p>
            <a:r>
              <a:rPr lang="it-IT" sz="1600" dirty="0"/>
              <a:t>Dal mese di dicembre 2018 al mese di aprile 2019 sono stati pubblicati esempi di prova per tutti gli indirizzi (tranne pochissime eccezioni riguardanti indirizzi con limitatissima diffusione sul territorio nazionale)</a:t>
            </a:r>
          </a:p>
          <a:p>
            <a:r>
              <a:rPr lang="it-IT" sz="1600" dirty="0"/>
              <a:t>Gli esempi sono stati elaborati in coerenza con i quadri di riferimento, assicurando, per quanto possibile, l’integrazione tra le due discipline previste.</a:t>
            </a:r>
          </a:p>
          <a:p>
            <a:r>
              <a:rPr lang="it-IT" sz="1600" dirty="0"/>
              <a:t>Per le prove pluridisciplinari, è previsto che le Commissioni utilizzino un’unica griglia integrata; l’unica eccezione riguarda le prove «miste» che prevedono tra le materie la lingua straniera; in tal caso, essendo diversi gli indicatori, la Commissione provvederà a valutare «per parti» e attribuirà il punteggio adottando la media aritmetica tra le due parti.</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40</a:t>
            </a:fld>
            <a:endParaRPr lang="it-IT"/>
          </a:p>
        </p:txBody>
      </p:sp>
    </p:spTree>
    <p:extLst>
      <p:ext uri="{BB962C8B-B14F-4D97-AF65-F5344CB8AC3E}">
        <p14:creationId xmlns="" xmlns:p14="http://schemas.microsoft.com/office/powerpoint/2010/main" val="23593019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123478"/>
            <a:ext cx="8640960" cy="864096"/>
          </a:xfrm>
        </p:spPr>
        <p:txBody>
          <a:bodyPr/>
          <a:lstStyle/>
          <a:p>
            <a:pPr algn="ctr"/>
            <a:r>
              <a:rPr lang="it-IT" dirty="0"/>
              <a:t>La predisposizione della seconda prova negli istituti professionali</a:t>
            </a:r>
          </a:p>
        </p:txBody>
      </p:sp>
      <p:sp>
        <p:nvSpPr>
          <p:cNvPr id="3" name="Segnaposto testo 2"/>
          <p:cNvSpPr>
            <a:spLocks noGrp="1"/>
          </p:cNvSpPr>
          <p:nvPr>
            <p:ph type="body" idx="1"/>
          </p:nvPr>
        </p:nvSpPr>
        <p:spPr>
          <a:xfrm>
            <a:off x="432123" y="1059582"/>
            <a:ext cx="9649072" cy="3888432"/>
          </a:xfrm>
        </p:spPr>
        <p:txBody>
          <a:bodyPr/>
          <a:lstStyle/>
          <a:p>
            <a:pPr marL="88900" indent="0" algn="just">
              <a:buNone/>
            </a:pPr>
            <a:r>
              <a:rPr lang="it-IT" sz="1800" dirty="0"/>
              <a:t>La commissione tiene conto di:</a:t>
            </a:r>
          </a:p>
          <a:p>
            <a:pPr lvl="1" algn="just"/>
            <a:r>
              <a:rPr lang="it-IT" sz="1800" dirty="0"/>
              <a:t>piano dell’offerta formativa dell’istituzione scolastica</a:t>
            </a:r>
          </a:p>
          <a:p>
            <a:pPr lvl="1" algn="just"/>
            <a:r>
              <a:rPr lang="it-IT" sz="1800" dirty="0"/>
              <a:t>documento del consiglio di classe</a:t>
            </a:r>
          </a:p>
          <a:p>
            <a:pPr lvl="1" algn="just"/>
            <a:r>
              <a:rPr lang="it-IT" sz="1800" dirty="0"/>
              <a:t>dotazioni laboratoriali disponibili </a:t>
            </a:r>
          </a:p>
          <a:p>
            <a:pPr lvl="1" algn="just"/>
            <a:r>
              <a:rPr lang="it-IT" sz="1800" dirty="0"/>
              <a:t>vincoli organizzativi</a:t>
            </a:r>
          </a:p>
          <a:p>
            <a:pPr marL="88900" indent="0" algn="just">
              <a:buNone/>
            </a:pPr>
            <a:r>
              <a:rPr lang="it-IT" sz="1800" dirty="0"/>
              <a:t>Si sottolinea che la differenza tra prima e seconda parte non consiste nella distinzione tra le due discipline, ne’ nella natura della prova, ma nella previsione di:</a:t>
            </a:r>
          </a:p>
          <a:p>
            <a:pPr lvl="1" algn="just"/>
            <a:r>
              <a:rPr lang="it-IT" sz="1800" dirty="0"/>
              <a:t>Una prima parte che tiene conto degli obiettivi nazionali di indirizzo</a:t>
            </a:r>
          </a:p>
          <a:p>
            <a:pPr lvl="1" algn="just"/>
            <a:r>
              <a:rPr lang="it-IT" sz="1800" dirty="0"/>
              <a:t>Una seconda parte che la commissione, fermi restando gli obiettivi di cui sopra, elabora nel rispetto della specificità del PTOF e della contestualizzazione dell’offerta formativa definita appunto da ciascuna scuola </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41</a:t>
            </a:fld>
            <a:endParaRPr lang="it-IT"/>
          </a:p>
        </p:txBody>
      </p:sp>
    </p:spTree>
    <p:extLst>
      <p:ext uri="{BB962C8B-B14F-4D97-AF65-F5344CB8AC3E}">
        <p14:creationId xmlns="" xmlns:p14="http://schemas.microsoft.com/office/powerpoint/2010/main" val="42723293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95486"/>
            <a:ext cx="7625796" cy="792088"/>
          </a:xfrm>
        </p:spPr>
        <p:txBody>
          <a:bodyPr/>
          <a:lstStyle/>
          <a:p>
            <a:pPr algn="ctr"/>
            <a:r>
              <a:rPr lang="it-IT" dirty="0"/>
              <a:t/>
            </a:r>
            <a:br>
              <a:rPr lang="it-IT" dirty="0"/>
            </a:br>
            <a:r>
              <a:rPr lang="it-IT" dirty="0"/>
              <a:t>La predisposizione della seconda prova negli istituti professionali</a:t>
            </a:r>
          </a:p>
        </p:txBody>
      </p:sp>
      <p:sp>
        <p:nvSpPr>
          <p:cNvPr id="3" name="Segnaposto testo 2"/>
          <p:cNvSpPr>
            <a:spLocks noGrp="1"/>
          </p:cNvSpPr>
          <p:nvPr>
            <p:ph type="body" idx="1"/>
          </p:nvPr>
        </p:nvSpPr>
        <p:spPr>
          <a:xfrm>
            <a:off x="1080195" y="987574"/>
            <a:ext cx="8928992" cy="3816424"/>
          </a:xfrm>
        </p:spPr>
        <p:txBody>
          <a:bodyPr/>
          <a:lstStyle/>
          <a:p>
            <a:pPr marL="88900" indent="0">
              <a:buNone/>
            </a:pPr>
            <a:r>
              <a:rPr lang="it-IT" dirty="0"/>
              <a:t>La procedura</a:t>
            </a:r>
          </a:p>
          <a:p>
            <a:pPr algn="just"/>
            <a:r>
              <a:rPr lang="it-IT" sz="1800" dirty="0"/>
              <a:t>in sede di riunione preliminare la commissione definisce le modalità organizzative per lo svolgimento della prova, che può essere svolta lo stesso giorno o il giorno successivo tenendo conto della specificità dell’ indirizzo e della disponibilità di attrezzature e laboratori. </a:t>
            </a:r>
          </a:p>
          <a:p>
            <a:pPr algn="just"/>
            <a:r>
              <a:rPr lang="it-IT" sz="1800" dirty="0"/>
              <a:t>le modalità organizzative e gli orari di svolgimento sono immediatamente comunicati alla scuola e ai candidati il giorno della prima prova;</a:t>
            </a:r>
          </a:p>
          <a:p>
            <a:pPr algn="just"/>
            <a:r>
              <a:rPr lang="it-IT" sz="1800" dirty="0"/>
              <a:t>il giorno stabilito per lo svolgimento della seconda parte della seconda prova, la commissione elabora </a:t>
            </a:r>
            <a:r>
              <a:rPr lang="it-IT" sz="1800" dirty="0" smtClean="0"/>
              <a:t>il </a:t>
            </a:r>
            <a:r>
              <a:rPr lang="it-IT" sz="1800" dirty="0"/>
              <a:t>testo della parte di sua competenza tenendo in debito conto i contenuti e la tipologia della parte nazionale della traccia. </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42</a:t>
            </a:fld>
            <a:endParaRPr lang="it-IT"/>
          </a:p>
        </p:txBody>
      </p:sp>
    </p:spTree>
    <p:extLst>
      <p:ext uri="{BB962C8B-B14F-4D97-AF65-F5344CB8AC3E}">
        <p14:creationId xmlns="" xmlns:p14="http://schemas.microsoft.com/office/powerpoint/2010/main" val="24271052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Il colloquio nel nuovo </a:t>
            </a:r>
            <a:br>
              <a:rPr lang="it-IT" dirty="0"/>
            </a:br>
            <a:r>
              <a:rPr lang="it-IT" dirty="0"/>
              <a:t>Esame di Stato</a:t>
            </a:r>
            <a:br>
              <a:rPr lang="it-IT" dirty="0"/>
            </a:br>
            <a:endParaRPr lang="it-IT" dirty="0"/>
          </a:p>
        </p:txBody>
      </p:sp>
      <p:sp>
        <p:nvSpPr>
          <p:cNvPr id="3" name="Sottotitolo 2"/>
          <p:cNvSpPr>
            <a:spLocks noGrp="1"/>
          </p:cNvSpPr>
          <p:nvPr>
            <p:ph type="subTitle" idx="1"/>
          </p:nvPr>
        </p:nvSpPr>
        <p:spPr>
          <a:xfrm>
            <a:off x="810101" y="2687652"/>
            <a:ext cx="5742702" cy="1900322"/>
          </a:xfrm>
        </p:spPr>
        <p:txBody>
          <a:bodyPr/>
          <a:lstStyle/>
          <a:p>
            <a:r>
              <a:rPr lang="it-IT" dirty="0"/>
              <a:t>Riferimento normativi e indicazioni</a:t>
            </a:r>
            <a:r>
              <a:rPr lang="it-IT" dirty="0" smtClean="0"/>
              <a:t>:</a:t>
            </a:r>
            <a:endParaRPr lang="it-IT" dirty="0"/>
          </a:p>
          <a:p>
            <a:pPr marL="546100" lvl="1" indent="0"/>
            <a:r>
              <a:rPr lang="it-IT" sz="1100" dirty="0" smtClean="0"/>
              <a:t>Decreto </a:t>
            </a:r>
            <a:r>
              <a:rPr lang="it-IT" sz="1100" dirty="0"/>
              <a:t>Legislativo 13 aprile 2017, n.62</a:t>
            </a:r>
          </a:p>
          <a:p>
            <a:pPr marL="546100" lvl="1" indent="0"/>
            <a:endParaRPr lang="it-IT" sz="1100" dirty="0"/>
          </a:p>
          <a:p>
            <a:pPr marL="546100" lvl="1" indent="0"/>
            <a:r>
              <a:rPr lang="it-IT" sz="1100" dirty="0" smtClean="0"/>
              <a:t>DM </a:t>
            </a:r>
            <a:r>
              <a:rPr lang="it-IT" sz="1100" dirty="0"/>
              <a:t>18 gennaio 2019 n.37</a:t>
            </a:r>
          </a:p>
          <a:p>
            <a:pPr marL="546100" lvl="1" indent="0"/>
            <a:endParaRPr lang="it-IT" sz="1100" dirty="0"/>
          </a:p>
          <a:p>
            <a:pPr marL="546100" lvl="1" indent="0"/>
            <a:r>
              <a:rPr lang="it-IT" sz="1100" dirty="0" smtClean="0"/>
              <a:t>OM </a:t>
            </a:r>
            <a:r>
              <a:rPr lang="it-IT" sz="1100" dirty="0"/>
              <a:t>11 marzo 2019 n.205</a:t>
            </a:r>
          </a:p>
          <a:p>
            <a:pPr marL="546100" lvl="1" indent="0"/>
            <a:endParaRPr lang="it-IT" sz="1100" dirty="0"/>
          </a:p>
          <a:p>
            <a:pPr marL="546100" lvl="1" indent="0"/>
            <a:r>
              <a:rPr lang="it-IT" sz="1100" dirty="0" smtClean="0"/>
              <a:t>Nota </a:t>
            </a:r>
            <a:r>
              <a:rPr lang="it-IT" sz="1100" dirty="0"/>
              <a:t>DPIT </a:t>
            </a:r>
            <a:r>
              <a:rPr lang="it-IT" sz="1100" dirty="0" err="1"/>
              <a:t>prot</a:t>
            </a:r>
            <a:r>
              <a:rPr lang="it-IT" sz="1100" dirty="0"/>
              <a:t>. 788 del 6 maggio 2019</a:t>
            </a:r>
          </a:p>
          <a:p>
            <a:endParaRPr lang="it-IT" dirty="0"/>
          </a:p>
        </p:txBody>
      </p:sp>
    </p:spTree>
    <p:extLst>
      <p:ext uri="{BB962C8B-B14F-4D97-AF65-F5344CB8AC3E}">
        <p14:creationId xmlns="" xmlns:p14="http://schemas.microsoft.com/office/powerpoint/2010/main" val="41063982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123478"/>
            <a:ext cx="7625796" cy="668100"/>
          </a:xfrm>
        </p:spPr>
        <p:txBody>
          <a:bodyPr/>
          <a:lstStyle/>
          <a:p>
            <a:r>
              <a:rPr lang="it-IT" dirty="0"/>
              <a:t>Il colloquio nel </a:t>
            </a:r>
            <a:r>
              <a:rPr lang="it-IT" dirty="0" err="1"/>
              <a:t>D.lgs</a:t>
            </a:r>
            <a:r>
              <a:rPr lang="it-IT" dirty="0"/>
              <a:t> </a:t>
            </a:r>
            <a:r>
              <a:rPr lang="it-IT" dirty="0" smtClean="0"/>
              <a:t>62/2017</a:t>
            </a:r>
            <a:endParaRPr lang="it-IT" dirty="0"/>
          </a:p>
        </p:txBody>
      </p:sp>
      <p:sp>
        <p:nvSpPr>
          <p:cNvPr id="3" name="Segnaposto testo 2"/>
          <p:cNvSpPr>
            <a:spLocks noGrp="1"/>
          </p:cNvSpPr>
          <p:nvPr>
            <p:ph type="body" idx="1"/>
          </p:nvPr>
        </p:nvSpPr>
        <p:spPr>
          <a:xfrm>
            <a:off x="1080195" y="987574"/>
            <a:ext cx="8496944" cy="4032448"/>
          </a:xfrm>
        </p:spPr>
        <p:txBody>
          <a:bodyPr/>
          <a:lstStyle/>
          <a:p>
            <a:pPr marL="88900" indent="0">
              <a:buNone/>
            </a:pPr>
            <a:r>
              <a:rPr lang="it-IT" sz="1600" dirty="0"/>
              <a:t>Articolo 17, comma </a:t>
            </a:r>
            <a:r>
              <a:rPr lang="it-IT" sz="1600" dirty="0" smtClean="0"/>
              <a:t>9</a:t>
            </a:r>
            <a:endParaRPr lang="it-IT" sz="1600" dirty="0"/>
          </a:p>
          <a:p>
            <a:pPr algn="just">
              <a:buFont typeface="Wingdings" panose="05000000000000000000" pitchFamily="2" charset="2"/>
              <a:buChar char="§"/>
            </a:pPr>
            <a:r>
              <a:rPr lang="it-IT" sz="1600" dirty="0"/>
              <a:t>Il colloquio ha la </a:t>
            </a:r>
            <a:r>
              <a:rPr lang="it-IT" sz="1600" dirty="0" err="1"/>
              <a:t>finalita'</a:t>
            </a:r>
            <a:r>
              <a:rPr lang="it-IT" sz="1600" dirty="0"/>
              <a:t> di accertare il conseguimento del profilo culturale, educativo e </a:t>
            </a:r>
            <a:r>
              <a:rPr lang="it-IT" sz="1600" dirty="0" smtClean="0"/>
              <a:t>professionale </a:t>
            </a:r>
            <a:r>
              <a:rPr lang="it-IT" sz="1600" dirty="0"/>
              <a:t>della studentessa o dello studente</a:t>
            </a:r>
            <a:r>
              <a:rPr lang="it-IT" sz="1600" dirty="0" smtClean="0"/>
              <a:t>.</a:t>
            </a:r>
            <a:endParaRPr lang="it-IT" sz="1600" dirty="0"/>
          </a:p>
          <a:p>
            <a:pPr algn="just">
              <a:buFont typeface="Wingdings" panose="05000000000000000000" pitchFamily="2" charset="2"/>
              <a:buChar char="§"/>
            </a:pPr>
            <a:r>
              <a:rPr lang="it-IT" sz="1600" dirty="0"/>
              <a:t>A tal fine la commissione propone al candidato di analizzare testi, documenti, </a:t>
            </a:r>
            <a:r>
              <a:rPr lang="it-IT" sz="1600" dirty="0" smtClean="0"/>
              <a:t>esperienze</a:t>
            </a:r>
            <a:r>
              <a:rPr lang="it-IT" sz="1600" dirty="0"/>
              <a:t>,  progetti, problemi per verificare l'acquisizione dei contenuti e dei metodi propri </a:t>
            </a:r>
            <a:r>
              <a:rPr lang="it-IT" sz="1600" dirty="0" smtClean="0"/>
              <a:t>delle </a:t>
            </a:r>
            <a:r>
              <a:rPr lang="it-IT" sz="1600" dirty="0"/>
              <a:t>singole discipline, la </a:t>
            </a:r>
            <a:r>
              <a:rPr lang="it-IT" sz="1600" dirty="0" err="1"/>
              <a:t>capacita'</a:t>
            </a:r>
            <a:r>
              <a:rPr lang="it-IT" sz="1600" dirty="0"/>
              <a:t> di utilizzare le conoscenze acquisite e di collegarle per </a:t>
            </a:r>
            <a:r>
              <a:rPr lang="it-IT" sz="1600" dirty="0" smtClean="0"/>
              <a:t>argomentare </a:t>
            </a:r>
            <a:r>
              <a:rPr lang="it-IT" sz="1600" dirty="0"/>
              <a:t>in maniera critica e personale anche utilizzando la lingua straniera. </a:t>
            </a:r>
          </a:p>
          <a:p>
            <a:pPr algn="just">
              <a:buFont typeface="Wingdings" panose="05000000000000000000" pitchFamily="2" charset="2"/>
              <a:buChar char="§"/>
            </a:pPr>
            <a:r>
              <a:rPr lang="it-IT" sz="1600" dirty="0" smtClean="0"/>
              <a:t>Nell'ambito </a:t>
            </a:r>
            <a:r>
              <a:rPr lang="it-IT" sz="1600" dirty="0"/>
              <a:t>del colloquio il candidato espone, mediante una breve relazione e/o un elaborato multimediale, l'esperienza di alternanza scuola-lavoro svolta nel percorso di studi.</a:t>
            </a:r>
          </a:p>
          <a:p>
            <a:pPr algn="just">
              <a:buFont typeface="Wingdings" panose="05000000000000000000" pitchFamily="2" charset="2"/>
              <a:buChar char="§"/>
            </a:pPr>
            <a:r>
              <a:rPr lang="it-IT" sz="1600" dirty="0"/>
              <a:t> </a:t>
            </a:r>
            <a:r>
              <a:rPr lang="it-IT" sz="1600" dirty="0" smtClean="0"/>
              <a:t>Il </a:t>
            </a:r>
            <a:r>
              <a:rPr lang="it-IT" sz="1600" dirty="0"/>
              <a:t>colloquio accerta </a:t>
            </a:r>
            <a:r>
              <a:rPr lang="it-IT" sz="1600" dirty="0" err="1"/>
              <a:t>altresi'</a:t>
            </a:r>
            <a:r>
              <a:rPr lang="it-IT" sz="1600" dirty="0"/>
              <a:t> le conoscenze e competenze maturate dal candidato nell'ambito </a:t>
            </a:r>
            <a:r>
              <a:rPr lang="it-IT" sz="1600" dirty="0" smtClean="0"/>
              <a:t>delle </a:t>
            </a:r>
            <a:r>
              <a:rPr lang="it-IT" sz="1600" dirty="0" err="1"/>
              <a:t>attivita'</a:t>
            </a:r>
            <a:r>
              <a:rPr lang="it-IT" sz="1600" dirty="0"/>
              <a:t> relative a «Cittadinanza e Costituzione»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44</a:t>
            </a:fld>
            <a:endParaRPr lang="it-IT"/>
          </a:p>
        </p:txBody>
      </p:sp>
    </p:spTree>
    <p:extLst>
      <p:ext uri="{BB962C8B-B14F-4D97-AF65-F5344CB8AC3E}">
        <p14:creationId xmlns="" xmlns:p14="http://schemas.microsoft.com/office/powerpoint/2010/main" val="1473021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23478"/>
            <a:ext cx="7625796" cy="668100"/>
          </a:xfrm>
        </p:spPr>
        <p:txBody>
          <a:bodyPr/>
          <a:lstStyle/>
          <a:p>
            <a:r>
              <a:rPr lang="it-IT" dirty="0"/>
              <a:t>Il colloquio nel DM </a:t>
            </a:r>
            <a:r>
              <a:rPr lang="it-IT" dirty="0" smtClean="0"/>
              <a:t>37/2019</a:t>
            </a:r>
            <a:endParaRPr lang="it-IT" dirty="0"/>
          </a:p>
        </p:txBody>
      </p:sp>
      <p:sp>
        <p:nvSpPr>
          <p:cNvPr id="3" name="Segnaposto testo 2"/>
          <p:cNvSpPr>
            <a:spLocks noGrp="1"/>
          </p:cNvSpPr>
          <p:nvPr>
            <p:ph type="body" idx="1"/>
          </p:nvPr>
        </p:nvSpPr>
        <p:spPr>
          <a:xfrm>
            <a:off x="1080195" y="699542"/>
            <a:ext cx="9433048" cy="3816232"/>
          </a:xfrm>
        </p:spPr>
        <p:txBody>
          <a:bodyPr/>
          <a:lstStyle/>
          <a:p>
            <a:pPr marL="88900" indent="0" algn="just">
              <a:buNone/>
            </a:pPr>
            <a:r>
              <a:rPr lang="it-IT" sz="1400" dirty="0"/>
              <a:t>Art. 2 comma 1</a:t>
            </a:r>
          </a:p>
          <a:p>
            <a:pPr marL="88900" indent="0" algn="just">
              <a:buNone/>
            </a:pPr>
            <a:r>
              <a:rPr lang="it-IT" sz="1400" dirty="0" smtClean="0"/>
              <a:t>Al </a:t>
            </a:r>
            <a:r>
              <a:rPr lang="it-IT" sz="1400" dirty="0"/>
              <a:t>fine di accertare il conseguimento del profilo culturale, educativo e professionale dello studente, la commissione propone al candidato di analizzare </a:t>
            </a:r>
            <a:r>
              <a:rPr lang="it-IT" sz="1400" dirty="0" smtClean="0"/>
              <a:t>testi, documenti</a:t>
            </a:r>
            <a:r>
              <a:rPr lang="it-IT" sz="1400" dirty="0"/>
              <a:t>, esperienze, progetti e problemi per verificare l'acquisizione dei contenuti e </a:t>
            </a:r>
            <a:r>
              <a:rPr lang="it-IT" sz="1400" dirty="0" smtClean="0"/>
              <a:t>dei metodi </a:t>
            </a:r>
            <a:r>
              <a:rPr lang="it-IT" sz="1400" dirty="0"/>
              <a:t>propri delle singole discipline, nonché la capacità di utilizzare </a:t>
            </a:r>
            <a:r>
              <a:rPr lang="it-IT" sz="1400" dirty="0" smtClean="0"/>
              <a:t>le conoscenze </a:t>
            </a:r>
            <a:r>
              <a:rPr lang="it-IT" sz="1400" dirty="0"/>
              <a:t>acquisite e metterle in relazione per argomentare in maniera critica e personale, utilizzando anche la lingua straniera</a:t>
            </a:r>
            <a:r>
              <a:rPr lang="it-IT" sz="1400" dirty="0" smtClean="0"/>
              <a:t>.</a:t>
            </a:r>
          </a:p>
          <a:p>
            <a:pPr marL="88900" indent="0" algn="just">
              <a:buNone/>
            </a:pPr>
            <a:r>
              <a:rPr lang="it-IT" sz="1400" dirty="0"/>
              <a:t>Art. 2 comma 5 </a:t>
            </a:r>
          </a:p>
          <a:p>
            <a:pPr marL="88900" indent="0" algn="just">
              <a:buNone/>
            </a:pPr>
            <a:r>
              <a:rPr lang="it-IT" sz="1400" dirty="0"/>
              <a:t>La scelta e il sorteggio dei </a:t>
            </a:r>
            <a:r>
              <a:rPr lang="it-IT" sz="1400" dirty="0" smtClean="0"/>
              <a:t>materiali</a:t>
            </a:r>
            <a:endParaRPr lang="it-IT" sz="1400" dirty="0"/>
          </a:p>
          <a:p>
            <a:pPr marL="88900" indent="0" algn="just">
              <a:buNone/>
            </a:pPr>
            <a:r>
              <a:rPr lang="it-IT" sz="1400" b="1" u="sng" dirty="0"/>
              <a:t>La commissione d'esame dedica un'apposita sessione alla preparazione del colloquio. Nel corso di tale sessione, la commissione provvede per ogni classe, in coerenza con il percorso didattico illustrato nel documento del consiglio di classe, alla predisposizione dei materiali di cui al comma 1 da proporre in numero pari a quello dei candidati da esaminare nella classe/commissione aumentato di due</a:t>
            </a:r>
            <a:r>
              <a:rPr lang="it-IT" sz="1400" dirty="0"/>
              <a:t>. Il giorno della prova orale il candidato sorteggerà i materiali sulla base dei quali verrà condotto il colloquio. Le modalità di sorteggio saranno previste in modo da evitare la riproposizione degli stessi materiali a diversi candidati.</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45</a:t>
            </a:fld>
            <a:endParaRPr lang="it-IT"/>
          </a:p>
        </p:txBody>
      </p:sp>
    </p:spTree>
    <p:extLst>
      <p:ext uri="{BB962C8B-B14F-4D97-AF65-F5344CB8AC3E}">
        <p14:creationId xmlns="" xmlns:p14="http://schemas.microsoft.com/office/powerpoint/2010/main" val="35765150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123478"/>
            <a:ext cx="7625796" cy="668100"/>
          </a:xfrm>
        </p:spPr>
        <p:txBody>
          <a:bodyPr/>
          <a:lstStyle/>
          <a:p>
            <a:r>
              <a:rPr lang="it-IT" dirty="0"/>
              <a:t>Il colloquio nel DM </a:t>
            </a:r>
            <a:r>
              <a:rPr lang="it-IT" dirty="0" smtClean="0"/>
              <a:t>37/2019</a:t>
            </a:r>
            <a:endParaRPr lang="it-IT" dirty="0"/>
          </a:p>
        </p:txBody>
      </p:sp>
      <p:sp>
        <p:nvSpPr>
          <p:cNvPr id="3" name="Segnaposto testo 2"/>
          <p:cNvSpPr>
            <a:spLocks noGrp="1"/>
          </p:cNvSpPr>
          <p:nvPr>
            <p:ph type="body" idx="1"/>
          </p:nvPr>
        </p:nvSpPr>
        <p:spPr>
          <a:xfrm>
            <a:off x="1152203" y="771550"/>
            <a:ext cx="9217024" cy="4032448"/>
          </a:xfrm>
        </p:spPr>
        <p:txBody>
          <a:bodyPr/>
          <a:lstStyle/>
          <a:p>
            <a:pPr marL="88900" indent="0">
              <a:buNone/>
            </a:pPr>
            <a:r>
              <a:rPr lang="it-IT" sz="1400" dirty="0"/>
              <a:t>Art. 2 comma 1  colloquio e PCTO</a:t>
            </a:r>
          </a:p>
          <a:p>
            <a:pPr marL="88900" indent="0">
              <a:buNone/>
            </a:pPr>
            <a:r>
              <a:rPr lang="it-IT" sz="1400" dirty="0"/>
              <a:t>Nell'ambito del colloquio, il candidato interno espone, mediante una breve relazione e/o un elaborato multimediale, le esperienze svolte nell'ambito dei percorsi per le competenze trasversali e per l'orientamento.</a:t>
            </a:r>
          </a:p>
          <a:p>
            <a:pPr marL="88900" indent="0">
              <a:buNone/>
            </a:pPr>
            <a:r>
              <a:rPr lang="it-IT" sz="1400" dirty="0"/>
              <a:t>Nella relazione e/o nell'elaborato, il candidato, oltre a illustrare natura e caratteristiche delle attività svolte e a correlarle alle competenze specifiche e trasversali acquisite, sviluppa una riflessione in un' ottica orientativa sulla significatività e sulla ricaduta di tali attività sulle opportunità di studio e/o di lavoro post-diploma.</a:t>
            </a:r>
          </a:p>
          <a:p>
            <a:pPr marL="88900" indent="0">
              <a:buNone/>
            </a:pPr>
            <a:endParaRPr lang="it-IT" sz="1400" dirty="0"/>
          </a:p>
          <a:p>
            <a:pPr marL="88900" indent="0">
              <a:buNone/>
            </a:pPr>
            <a:r>
              <a:rPr lang="it-IT" sz="1400" dirty="0"/>
              <a:t>PCTO e candidati </a:t>
            </a:r>
            <a:r>
              <a:rPr lang="it-IT" sz="1400" dirty="0" smtClean="0"/>
              <a:t>esterni</a:t>
            </a:r>
            <a:endParaRPr lang="it-IT" sz="1400" dirty="0"/>
          </a:p>
          <a:p>
            <a:pPr marL="88900" indent="0">
              <a:buNone/>
            </a:pPr>
            <a:r>
              <a:rPr lang="it-IT" sz="1400" dirty="0"/>
              <a:t>Per il candidato esterno, la commissione tiene conto anche delle eventuali esperienze di PCTO o ad esse assimilabili che il candidato può presentare attraverso una breve relazione e/o un elaborato multimediale.</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46</a:t>
            </a:fld>
            <a:endParaRPr lang="it-IT"/>
          </a:p>
        </p:txBody>
      </p:sp>
    </p:spTree>
    <p:extLst>
      <p:ext uri="{BB962C8B-B14F-4D97-AF65-F5344CB8AC3E}">
        <p14:creationId xmlns="" xmlns:p14="http://schemas.microsoft.com/office/powerpoint/2010/main" val="7703293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colloquio nel DM </a:t>
            </a:r>
            <a:r>
              <a:rPr lang="it-IT" dirty="0" smtClean="0"/>
              <a:t>37/2019</a:t>
            </a:r>
            <a:endParaRPr lang="it-IT" dirty="0"/>
          </a:p>
        </p:txBody>
      </p:sp>
      <p:sp>
        <p:nvSpPr>
          <p:cNvPr id="3" name="Segnaposto testo 2"/>
          <p:cNvSpPr>
            <a:spLocks noGrp="1"/>
          </p:cNvSpPr>
          <p:nvPr>
            <p:ph type="body" idx="1"/>
          </p:nvPr>
        </p:nvSpPr>
        <p:spPr>
          <a:xfrm>
            <a:off x="1559279" y="1613274"/>
            <a:ext cx="7625796" cy="3262732"/>
          </a:xfrm>
        </p:spPr>
        <p:txBody>
          <a:bodyPr/>
          <a:lstStyle/>
          <a:p>
            <a:pPr marL="88900" indent="0">
              <a:buNone/>
            </a:pPr>
            <a:r>
              <a:rPr lang="it-IT" sz="1800" dirty="0"/>
              <a:t>Art. 2  comma 1</a:t>
            </a:r>
          </a:p>
          <a:p>
            <a:pPr marL="88900" indent="0">
              <a:buNone/>
            </a:pPr>
            <a:r>
              <a:rPr lang="it-IT" sz="1800" dirty="0"/>
              <a:t>Cittadinanza e Costituzione</a:t>
            </a:r>
          </a:p>
          <a:p>
            <a:pPr marL="88900" indent="0">
              <a:buNone/>
            </a:pPr>
            <a:endParaRPr lang="it-IT" sz="1800" dirty="0"/>
          </a:p>
          <a:p>
            <a:pPr marL="88900" indent="0">
              <a:buNone/>
            </a:pPr>
            <a:r>
              <a:rPr lang="it-IT" sz="1800" dirty="0"/>
              <a:t>Parte del colloquio è inoltre dedicata alle attività, ai percorsi e ai progetti svolti nell'ambito di «Cittadinanza e Costituzione», inseriti nel curriculum scolastico secondo quanto previsto all'articolo 1 del decreto legge 1 settembre 2008, n.137, convertito con modificazioni dalla legge 30 ottobre 2008, n.169, illustrati nel documento del consiglio di classe e realizzati in coerenza con gli obiettivi del PTOF.</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47</a:t>
            </a:fld>
            <a:endParaRPr lang="it-IT"/>
          </a:p>
        </p:txBody>
      </p:sp>
    </p:spTree>
    <p:extLst>
      <p:ext uri="{BB962C8B-B14F-4D97-AF65-F5344CB8AC3E}">
        <p14:creationId xmlns="" xmlns:p14="http://schemas.microsoft.com/office/powerpoint/2010/main" val="37872108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colloquio nell’OM </a:t>
            </a:r>
            <a:r>
              <a:rPr lang="it-IT" dirty="0" smtClean="0"/>
              <a:t>205/2019</a:t>
            </a:r>
            <a:endParaRPr lang="it-IT" dirty="0"/>
          </a:p>
        </p:txBody>
      </p:sp>
      <p:sp>
        <p:nvSpPr>
          <p:cNvPr id="3" name="Segnaposto testo 2"/>
          <p:cNvSpPr>
            <a:spLocks noGrp="1"/>
          </p:cNvSpPr>
          <p:nvPr>
            <p:ph type="body" idx="1"/>
          </p:nvPr>
        </p:nvSpPr>
        <p:spPr>
          <a:xfrm>
            <a:off x="1559279" y="1613274"/>
            <a:ext cx="7625796" cy="3406748"/>
          </a:xfrm>
        </p:spPr>
        <p:txBody>
          <a:bodyPr/>
          <a:lstStyle/>
          <a:p>
            <a:pPr marL="88900" indent="0">
              <a:buNone/>
            </a:pPr>
            <a:r>
              <a:rPr lang="it-IT" sz="1400" dirty="0"/>
              <a:t>Articolo 19 comma 2: Aspetti </a:t>
            </a:r>
            <a:r>
              <a:rPr lang="it-IT" sz="1400" dirty="0" smtClean="0"/>
              <a:t>procedurali</a:t>
            </a:r>
            <a:endParaRPr lang="it-IT" sz="1400" dirty="0"/>
          </a:p>
          <a:p>
            <a:pPr marL="88900" indent="0">
              <a:buNone/>
            </a:pPr>
            <a:r>
              <a:rPr lang="it-IT" sz="1400" dirty="0"/>
              <a:t>Il colloquio</a:t>
            </a:r>
            <a:r>
              <a:rPr lang="it-IT" sz="1400" dirty="0" smtClean="0"/>
              <a:t>:</a:t>
            </a:r>
            <a:endParaRPr lang="it-IT" sz="1400" dirty="0"/>
          </a:p>
          <a:p>
            <a:pPr lvl="1"/>
            <a:r>
              <a:rPr lang="it-IT" sz="1400" dirty="0"/>
              <a:t> prende avvio dai materiali</a:t>
            </a:r>
          </a:p>
          <a:p>
            <a:pPr lvl="1"/>
            <a:r>
              <a:rPr lang="it-IT" sz="1400" dirty="0"/>
              <a:t> si svolge in un’unica soluzione temporale, alla presenza dell’intera commissione</a:t>
            </a:r>
          </a:p>
          <a:p>
            <a:pPr lvl="1"/>
            <a:endParaRPr lang="it-IT" sz="1400" dirty="0"/>
          </a:p>
          <a:p>
            <a:pPr lvl="1"/>
            <a:r>
              <a:rPr lang="it-IT" sz="1400" dirty="0"/>
              <a:t> la commissione cura l’equilibrata articolazione e durata delle fasi del colloquio e il coinvolgimento delle diverse discipline, evitando però una rigida distinzione  tra le stesse</a:t>
            </a:r>
          </a:p>
          <a:p>
            <a:pPr lvl="1"/>
            <a:endParaRPr lang="it-IT" sz="1400" dirty="0"/>
          </a:p>
          <a:p>
            <a:pPr lvl="1"/>
            <a:r>
              <a:rPr lang="it-IT" sz="1400" dirty="0"/>
              <a:t> i commissari interni ed esterni, </a:t>
            </a:r>
            <a:r>
              <a:rPr lang="it-IT" sz="1400" dirty="0" err="1"/>
              <a:t>affinchè</a:t>
            </a:r>
            <a:r>
              <a:rPr lang="it-IT" sz="1400" dirty="0"/>
              <a:t> il loro coinvolgimento sia più possibile ampio, conducono l’esame in tutte le discipline in cui hanno titolo, anche relativamente alla discussione delle prove scritte</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48</a:t>
            </a:fld>
            <a:endParaRPr lang="it-IT"/>
          </a:p>
        </p:txBody>
      </p:sp>
    </p:spTree>
    <p:extLst>
      <p:ext uri="{BB962C8B-B14F-4D97-AF65-F5344CB8AC3E}">
        <p14:creationId xmlns="" xmlns:p14="http://schemas.microsoft.com/office/powerpoint/2010/main" val="35149396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123478"/>
            <a:ext cx="7625796" cy="668100"/>
          </a:xfrm>
        </p:spPr>
        <p:txBody>
          <a:bodyPr/>
          <a:lstStyle/>
          <a:p>
            <a:r>
              <a:rPr lang="it-IT" dirty="0"/>
              <a:t>Il colloquio nell’OM </a:t>
            </a:r>
            <a:r>
              <a:rPr lang="it-IT" dirty="0" smtClean="0"/>
              <a:t>205/2019</a:t>
            </a:r>
            <a:endParaRPr lang="it-IT" dirty="0"/>
          </a:p>
        </p:txBody>
      </p:sp>
      <p:sp>
        <p:nvSpPr>
          <p:cNvPr id="3" name="Segnaposto testo 2"/>
          <p:cNvSpPr>
            <a:spLocks noGrp="1"/>
          </p:cNvSpPr>
          <p:nvPr>
            <p:ph type="body" idx="1"/>
          </p:nvPr>
        </p:nvSpPr>
        <p:spPr>
          <a:xfrm>
            <a:off x="1152203" y="915566"/>
            <a:ext cx="8640960" cy="4227934"/>
          </a:xfrm>
        </p:spPr>
        <p:txBody>
          <a:bodyPr/>
          <a:lstStyle/>
          <a:p>
            <a:pPr marL="88900" indent="0" algn="just">
              <a:buNone/>
            </a:pPr>
            <a:r>
              <a:rPr lang="it-IT" sz="1800" dirty="0"/>
              <a:t>Articolo 19 comma 2 : uso dei </a:t>
            </a:r>
            <a:r>
              <a:rPr lang="it-IT" sz="1800" dirty="0" smtClean="0"/>
              <a:t>materiali</a:t>
            </a:r>
            <a:endParaRPr lang="it-IT" sz="1800" dirty="0"/>
          </a:p>
          <a:p>
            <a:pPr marL="88900" indent="0" algn="just">
              <a:buNone/>
            </a:pPr>
            <a:r>
              <a:rPr lang="it-IT" sz="1800" dirty="0" smtClean="0"/>
              <a:t>I </a:t>
            </a:r>
            <a:r>
              <a:rPr lang="it-IT" sz="1800" dirty="0"/>
              <a:t>materiali costituiscono solo spunto di avvio del colloquio, che si sviluppa in una più ampia e distesa trattazione di carattere pluridisciplinare che possa esplicitare al meglio il conseguimento del PECUP</a:t>
            </a:r>
          </a:p>
          <a:p>
            <a:pPr marL="88900" indent="0" algn="just">
              <a:buNone/>
            </a:pPr>
            <a:endParaRPr lang="it-IT" sz="1800" dirty="0"/>
          </a:p>
          <a:p>
            <a:pPr marL="88900" indent="0" algn="just">
              <a:buNone/>
            </a:pPr>
            <a:r>
              <a:rPr lang="it-IT" sz="1800" dirty="0"/>
              <a:t>Articolo 19 comma 3 : scelta e predisposizione dei </a:t>
            </a:r>
            <a:r>
              <a:rPr lang="it-IT" sz="1800" dirty="0" smtClean="0"/>
              <a:t>materiali</a:t>
            </a:r>
            <a:endParaRPr lang="it-IT" sz="1800" dirty="0"/>
          </a:p>
          <a:p>
            <a:pPr marL="88900" indent="0" algn="just">
              <a:buNone/>
            </a:pPr>
            <a:r>
              <a:rPr lang="it-IT" sz="1800" dirty="0" smtClean="0"/>
              <a:t>La </a:t>
            </a:r>
            <a:r>
              <a:rPr lang="it-IT" sz="1800" dirty="0"/>
              <a:t>scelta dei materiali ha l’obiettivo di favorire la trattazione dei nodi concettuali caratterizzanti le diverse </a:t>
            </a:r>
            <a:r>
              <a:rPr lang="it-IT" sz="1800" dirty="0" smtClean="0"/>
              <a:t>discipline</a:t>
            </a:r>
            <a:endParaRPr lang="it-IT" sz="1800" dirty="0"/>
          </a:p>
          <a:p>
            <a:pPr marL="88900" indent="0" algn="just">
              <a:buNone/>
            </a:pPr>
            <a:r>
              <a:rPr lang="it-IT" sz="1800" dirty="0" smtClean="0"/>
              <a:t>Nella </a:t>
            </a:r>
            <a:r>
              <a:rPr lang="it-IT" sz="1800" dirty="0"/>
              <a:t>predisposizione dei materiali, la commissione tiene conto del percorso didattico effettivamente svolto, </a:t>
            </a:r>
            <a:r>
              <a:rPr lang="it-IT" sz="1800" b="1" dirty="0"/>
              <a:t>in coerenza con il documento di ciascun consiglio di classe,</a:t>
            </a:r>
            <a:r>
              <a:rPr lang="it-IT" sz="1800" dirty="0"/>
              <a:t> al fine di considerare le metodologie adottate, i progetti e le esperienze svolte, sempre nel rispetto delle indicazioni nazionali e delle linee guida</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49</a:t>
            </a:fld>
            <a:endParaRPr lang="it-IT"/>
          </a:p>
        </p:txBody>
      </p:sp>
    </p:spTree>
    <p:extLst>
      <p:ext uri="{BB962C8B-B14F-4D97-AF65-F5344CB8AC3E}">
        <p14:creationId xmlns="" xmlns:p14="http://schemas.microsoft.com/office/powerpoint/2010/main" val="652353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267494"/>
            <a:ext cx="7625796" cy="668100"/>
          </a:xfrm>
        </p:spPr>
        <p:txBody>
          <a:bodyPr/>
          <a:lstStyle/>
          <a:p>
            <a:r>
              <a:rPr lang="it-IT" dirty="0" smtClean="0"/>
              <a:t>Aspetti organizzativi: il diario delle operazioni</a:t>
            </a:r>
            <a:endParaRPr lang="it-IT" dirty="0"/>
          </a:p>
        </p:txBody>
      </p:sp>
      <p:sp>
        <p:nvSpPr>
          <p:cNvPr id="3" name="Segnaposto testo 2"/>
          <p:cNvSpPr>
            <a:spLocks noGrp="1"/>
          </p:cNvSpPr>
          <p:nvPr>
            <p:ph type="body" idx="1"/>
          </p:nvPr>
        </p:nvSpPr>
        <p:spPr>
          <a:xfrm>
            <a:off x="648147" y="843558"/>
            <a:ext cx="9649072" cy="1800200"/>
          </a:xfrm>
        </p:spPr>
        <p:txBody>
          <a:bodyPr/>
          <a:lstStyle/>
          <a:p>
            <a:pPr algn="ctr">
              <a:buNone/>
            </a:pPr>
            <a:r>
              <a:rPr lang="it-IT" dirty="0" smtClean="0"/>
              <a:t>Si definisce in base a sorteggio:</a:t>
            </a:r>
          </a:p>
          <a:p>
            <a:pPr>
              <a:buFont typeface="Wingdings" pitchFamily="2" charset="2"/>
              <a:buChar char="§"/>
            </a:pPr>
            <a:r>
              <a:rPr lang="it-IT" sz="2000" dirty="0" smtClean="0"/>
              <a:t>La classe/commissione che inizia prima i colloqui</a:t>
            </a:r>
          </a:p>
          <a:p>
            <a:pPr>
              <a:buFont typeface="Wingdings" pitchFamily="2" charset="2"/>
              <a:buChar char="§"/>
            </a:pPr>
            <a:r>
              <a:rPr lang="it-IT" sz="2000" dirty="0" smtClean="0"/>
              <a:t>L’ordine di precedenza tra candidati interni ed esterni</a:t>
            </a:r>
          </a:p>
          <a:p>
            <a:pPr>
              <a:buFont typeface="Wingdings" pitchFamily="2" charset="2"/>
              <a:buChar char="§"/>
            </a:pPr>
            <a:r>
              <a:rPr lang="it-IT" sz="2000" dirty="0" smtClean="0"/>
              <a:t>L’ordine alfabetico di convocazione dei candidati</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a:t>
            </a:fld>
            <a:endParaRPr lang="it-IT"/>
          </a:p>
        </p:txBody>
      </p:sp>
      <p:sp>
        <p:nvSpPr>
          <p:cNvPr id="5" name="CasellaDiTesto 4"/>
          <p:cNvSpPr txBox="1"/>
          <p:nvPr/>
        </p:nvSpPr>
        <p:spPr>
          <a:xfrm>
            <a:off x="216099" y="2643758"/>
            <a:ext cx="5650906" cy="1631216"/>
          </a:xfrm>
          <a:prstGeom prst="rect">
            <a:avLst/>
          </a:prstGeom>
          <a:noFill/>
        </p:spPr>
        <p:txBody>
          <a:bodyPr wrap="none" rtlCol="0">
            <a:spAutoFit/>
          </a:bodyPr>
          <a:lstStyle/>
          <a:p>
            <a:pPr algn="just"/>
            <a:r>
              <a:rPr lang="it-IT" sz="2000" dirty="0" smtClean="0">
                <a:latin typeface="Montserrat Light" charset="0"/>
              </a:rPr>
              <a:t>Se ci sono commissari interni “ a scavalco” </a:t>
            </a:r>
          </a:p>
          <a:p>
            <a:pPr algn="just"/>
            <a:r>
              <a:rPr lang="it-IT" sz="2000" dirty="0" smtClean="0">
                <a:latin typeface="Montserrat Light" charset="0"/>
              </a:rPr>
              <a:t>i presidenti non procedono a sorteggio,</a:t>
            </a:r>
          </a:p>
          <a:p>
            <a:pPr algn="just"/>
            <a:r>
              <a:rPr lang="it-IT" sz="2000" dirty="0" smtClean="0">
                <a:latin typeface="Montserrat Light" charset="0"/>
              </a:rPr>
              <a:t>ma concordano le date delle correzioni e </a:t>
            </a:r>
          </a:p>
          <a:p>
            <a:pPr algn="just"/>
            <a:r>
              <a:rPr lang="it-IT" sz="2000" dirty="0" smtClean="0">
                <a:latin typeface="Montserrat Light" charset="0"/>
              </a:rPr>
              <a:t>dei colloqui per evitare sovrapposizioni e</a:t>
            </a:r>
          </a:p>
          <a:p>
            <a:pPr algn="just"/>
            <a:r>
              <a:rPr lang="it-IT" sz="2000" dirty="0" smtClean="0">
                <a:latin typeface="Montserrat Light" charset="0"/>
              </a:rPr>
              <a:t> interferenze.</a:t>
            </a:r>
            <a:endParaRPr lang="it-IT" sz="2000" dirty="0">
              <a:latin typeface="Montserrat Light" charset="0"/>
            </a:endParaRPr>
          </a:p>
        </p:txBody>
      </p:sp>
      <p:sp>
        <p:nvSpPr>
          <p:cNvPr id="7" name="CasellaDiTesto 6"/>
          <p:cNvSpPr txBox="1"/>
          <p:nvPr/>
        </p:nvSpPr>
        <p:spPr>
          <a:xfrm>
            <a:off x="6336779" y="2643758"/>
            <a:ext cx="4248472" cy="1631216"/>
          </a:xfrm>
          <a:prstGeom prst="rect">
            <a:avLst/>
          </a:prstGeom>
          <a:noFill/>
        </p:spPr>
        <p:txBody>
          <a:bodyPr wrap="square" rtlCol="0">
            <a:spAutoFit/>
          </a:bodyPr>
          <a:lstStyle/>
          <a:p>
            <a:r>
              <a:rPr lang="it-IT" sz="1800" dirty="0" smtClean="0">
                <a:latin typeface="Montserrat Light" charset="0"/>
              </a:rPr>
              <a:t>Vanno altresì determinati:</a:t>
            </a:r>
          </a:p>
          <a:p>
            <a:pPr algn="just">
              <a:buFont typeface="Wingdings" pitchFamily="2" charset="2"/>
              <a:buChar char="Ø"/>
            </a:pPr>
            <a:r>
              <a:rPr lang="it-IT" sz="1800" dirty="0" smtClean="0">
                <a:latin typeface="Montserrat Light" charset="0"/>
              </a:rPr>
              <a:t> </a:t>
            </a:r>
            <a:r>
              <a:rPr lang="it-IT" sz="1600" dirty="0" smtClean="0">
                <a:latin typeface="Montserrat Light" charset="0"/>
              </a:rPr>
              <a:t>L’ordine di successione tra le due classi/commissioni per le operazioni di valutazione degli elaborati e di valutazione finale;</a:t>
            </a:r>
          </a:p>
          <a:p>
            <a:pPr algn="just">
              <a:buFont typeface="Wingdings" pitchFamily="2" charset="2"/>
              <a:buChar char="Ø"/>
            </a:pPr>
            <a:r>
              <a:rPr lang="it-IT" sz="1600" dirty="0" smtClean="0">
                <a:latin typeface="Montserrat Light" charset="0"/>
              </a:rPr>
              <a:t> La  data di pubblicazione dei risultati</a:t>
            </a:r>
            <a:endParaRPr lang="it-IT" sz="1600" dirty="0">
              <a:latin typeface="Montserrat Light"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procedura per l’avvio del colloquio (art. 19 comma 5 OM 205/2019</a:t>
            </a:r>
            <a:r>
              <a:rPr lang="it-IT" dirty="0" smtClean="0"/>
              <a:t>)</a:t>
            </a:r>
            <a:endParaRPr lang="it-IT" dirty="0"/>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50</a:t>
            </a:fld>
            <a:endParaRPr lang="it-IT"/>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438275" y="715655"/>
            <a:ext cx="7850832" cy="3800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327738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23478"/>
            <a:ext cx="7625796" cy="864096"/>
          </a:xfrm>
        </p:spPr>
        <p:txBody>
          <a:bodyPr/>
          <a:lstStyle/>
          <a:p>
            <a:pPr algn="ctr"/>
            <a:r>
              <a:rPr lang="it-IT" dirty="0"/>
              <a:t>Il colloquio nella nota DPIT prot.788 </a:t>
            </a:r>
            <a:br>
              <a:rPr lang="it-IT" dirty="0"/>
            </a:br>
            <a:r>
              <a:rPr lang="it-IT" dirty="0"/>
              <a:t>del 6 maggio </a:t>
            </a:r>
            <a:r>
              <a:rPr lang="it-IT" dirty="0" smtClean="0"/>
              <a:t>2019</a:t>
            </a:r>
            <a:endParaRPr lang="it-IT" dirty="0"/>
          </a:p>
        </p:txBody>
      </p:sp>
      <p:sp>
        <p:nvSpPr>
          <p:cNvPr id="3" name="Segnaposto testo 2"/>
          <p:cNvSpPr>
            <a:spLocks noGrp="1"/>
          </p:cNvSpPr>
          <p:nvPr>
            <p:ph type="body" idx="1"/>
          </p:nvPr>
        </p:nvSpPr>
        <p:spPr>
          <a:xfrm>
            <a:off x="1008187" y="987574"/>
            <a:ext cx="8856984" cy="3744416"/>
          </a:xfrm>
        </p:spPr>
        <p:txBody>
          <a:bodyPr/>
          <a:lstStyle/>
          <a:p>
            <a:pPr marL="88900" indent="0">
              <a:buNone/>
            </a:pPr>
            <a:r>
              <a:rPr lang="it-IT" sz="1400" dirty="0"/>
              <a:t>Alcune precisazioni metodologiche e organizzative</a:t>
            </a:r>
          </a:p>
          <a:p>
            <a:pPr marL="88900" indent="0">
              <a:buNone/>
            </a:pPr>
            <a:r>
              <a:rPr lang="it-IT" sz="1400" dirty="0"/>
              <a:t>NATURA DEL COLLOQUIO</a:t>
            </a:r>
          </a:p>
          <a:p>
            <a:pPr marL="88900" indent="0">
              <a:buNone/>
            </a:pPr>
            <a:r>
              <a:rPr lang="it-IT" sz="1400" dirty="0"/>
              <a:t>Il colloquio di esame non vuole sostituirsi o, peggio, costituire una riproposizione (impoverita nei tempi e negli strumenti) delle verifiche disciplinari che ciascun consiglio di classe ha effettuato nell’ambito del percorso formativo e il cui esito complessivo è attestato, per gli ultimi tre anni di corso, dal punteggio del credito scolastico che, non a caso, è stato significativamente accresciuto. </a:t>
            </a:r>
          </a:p>
          <a:p>
            <a:pPr marL="88900" indent="0">
              <a:buNone/>
            </a:pPr>
            <a:r>
              <a:rPr lang="it-IT" sz="1400" dirty="0"/>
              <a:t>Il colloquio ha, invece, la finalità di sviluppare una interlocuzione coerente con il profilo di uscita, non perdendo di vista, anzi valorizzando, i nuclei fondanti delle discipline, i cui contenuti rappresentano la base fondamentale per l’acquisizione di </a:t>
            </a:r>
            <a:r>
              <a:rPr lang="it-IT" sz="1400" dirty="0" err="1"/>
              <a:t>saperi</a:t>
            </a:r>
            <a:r>
              <a:rPr lang="it-IT" sz="1400" dirty="0"/>
              <a:t> e competenze. </a:t>
            </a:r>
          </a:p>
          <a:p>
            <a:pPr marL="88900" indent="0">
              <a:buNone/>
            </a:pPr>
            <a:r>
              <a:rPr lang="it-IT" sz="1400" dirty="0"/>
              <a:t>RUOLO DEI COMMISSARI</a:t>
            </a:r>
          </a:p>
          <a:p>
            <a:pPr marL="88900" indent="0">
              <a:buNone/>
            </a:pPr>
            <a:r>
              <a:rPr lang="it-IT" sz="1400" dirty="0"/>
              <a:t>i diversi commissari conducono il colloquio per le discipline per le quali hanno titolo purché correlate alla classe di concorso di cui sono titolari. Tale indicazione, che conferma quanto già previsto dalla previgente normativa, sottolinea la necessità di garantire un ampio coinvolgimento dei diversi commissari. </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51</a:t>
            </a:fld>
            <a:endParaRPr lang="it-IT"/>
          </a:p>
        </p:txBody>
      </p:sp>
    </p:spTree>
    <p:extLst>
      <p:ext uri="{BB962C8B-B14F-4D97-AF65-F5344CB8AC3E}">
        <p14:creationId xmlns="" xmlns:p14="http://schemas.microsoft.com/office/powerpoint/2010/main" val="7602872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t>LA PRIMA PARTE DEL COLLOQUIO: LA PREDISPOSIZIONE DEI MATERIALI</a:t>
            </a:r>
          </a:p>
        </p:txBody>
      </p:sp>
      <p:sp>
        <p:nvSpPr>
          <p:cNvPr id="3" name="Segnaposto testo 2"/>
          <p:cNvSpPr>
            <a:spLocks noGrp="1"/>
          </p:cNvSpPr>
          <p:nvPr>
            <p:ph type="body" idx="1"/>
          </p:nvPr>
        </p:nvSpPr>
        <p:spPr>
          <a:xfrm>
            <a:off x="1559279" y="1613274"/>
            <a:ext cx="8017860" cy="3406748"/>
          </a:xfrm>
        </p:spPr>
        <p:txBody>
          <a:bodyPr/>
          <a:lstStyle/>
          <a:p>
            <a:pPr marL="88900" indent="0">
              <a:buNone/>
            </a:pPr>
            <a:r>
              <a:rPr lang="it-IT" sz="1400" dirty="0"/>
              <a:t>Quali materiali</a:t>
            </a:r>
          </a:p>
          <a:p>
            <a:pPr marL="88900" indent="0">
              <a:buNone/>
            </a:pPr>
            <a:endParaRPr lang="it-IT" sz="1400" dirty="0"/>
          </a:p>
          <a:p>
            <a:pPr lvl="1"/>
            <a:r>
              <a:rPr lang="it-IT" sz="1600" dirty="0"/>
              <a:t>TESTI  (es. brani in poesia o in prosa, in lingua italiana o straniera)</a:t>
            </a:r>
          </a:p>
          <a:p>
            <a:pPr lvl="1"/>
            <a:endParaRPr lang="it-IT" sz="1600" dirty="0"/>
          </a:p>
          <a:p>
            <a:pPr lvl="1"/>
            <a:r>
              <a:rPr lang="it-IT" sz="1600" dirty="0"/>
              <a:t>DOCUMENTI (es. spunti tratti da giornali o riviste, foto di beni artistici e monumenti, riproduzioni di opere d’arte; ma anche grafici, tabelle con dati significativi ……..) </a:t>
            </a:r>
          </a:p>
          <a:p>
            <a:pPr lvl="1"/>
            <a:endParaRPr lang="it-IT" sz="1600" dirty="0"/>
          </a:p>
          <a:p>
            <a:pPr lvl="1"/>
            <a:r>
              <a:rPr lang="it-IT" sz="1600" dirty="0"/>
              <a:t>ESPERIENZE E PROGETTI (es.: spunti tratti dal documento del 15 maggio )</a:t>
            </a:r>
          </a:p>
          <a:p>
            <a:pPr lvl="1"/>
            <a:endParaRPr lang="it-IT" sz="1600" dirty="0"/>
          </a:p>
          <a:p>
            <a:pPr lvl="1"/>
            <a:r>
              <a:rPr lang="it-IT" sz="1600" dirty="0"/>
              <a:t>PROBLEMI (es.: situazioni problematiche legate alla specificità dell’indirizzo, semplici casi pratici e professionali) </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52</a:t>
            </a:fld>
            <a:endParaRPr lang="it-IT"/>
          </a:p>
        </p:txBody>
      </p:sp>
    </p:spTree>
    <p:extLst>
      <p:ext uri="{BB962C8B-B14F-4D97-AF65-F5344CB8AC3E}">
        <p14:creationId xmlns="" xmlns:p14="http://schemas.microsoft.com/office/powerpoint/2010/main" val="30370382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PRIMA PARTE DEL COLLOQUIO: LA PREDISPOSIZIONE DEI </a:t>
            </a:r>
            <a:r>
              <a:rPr lang="it-IT" dirty="0" smtClean="0"/>
              <a:t>MATERIALI</a:t>
            </a:r>
            <a:endParaRPr lang="it-IT" dirty="0"/>
          </a:p>
        </p:txBody>
      </p:sp>
      <p:sp>
        <p:nvSpPr>
          <p:cNvPr id="3" name="Segnaposto testo 2"/>
          <p:cNvSpPr>
            <a:spLocks noGrp="1"/>
          </p:cNvSpPr>
          <p:nvPr>
            <p:ph type="body" idx="1"/>
          </p:nvPr>
        </p:nvSpPr>
        <p:spPr>
          <a:xfrm>
            <a:off x="1559279" y="1613274"/>
            <a:ext cx="7625796" cy="3406748"/>
          </a:xfrm>
        </p:spPr>
        <p:txBody>
          <a:bodyPr/>
          <a:lstStyle/>
          <a:p>
            <a:pPr lvl="1"/>
            <a:r>
              <a:rPr lang="it-IT" sz="1800" dirty="0"/>
              <a:t>Con quali criteri scegliere i materiali</a:t>
            </a:r>
          </a:p>
          <a:p>
            <a:pPr lvl="1"/>
            <a:endParaRPr lang="it-IT" sz="1800" dirty="0"/>
          </a:p>
          <a:p>
            <a:pPr lvl="1"/>
            <a:r>
              <a:rPr lang="it-IT" sz="1800" dirty="0"/>
              <a:t> Coerenza con gli obiettivi del PECUP</a:t>
            </a:r>
          </a:p>
          <a:p>
            <a:pPr lvl="1"/>
            <a:endParaRPr lang="it-IT" sz="1800" dirty="0"/>
          </a:p>
          <a:p>
            <a:pPr lvl="1"/>
            <a:r>
              <a:rPr lang="it-IT" sz="1800" dirty="0"/>
              <a:t> Coerenza con il percorso didattico effettivamente svolto (documento del 15 maggio)</a:t>
            </a:r>
          </a:p>
          <a:p>
            <a:pPr lvl="1"/>
            <a:endParaRPr lang="it-IT" sz="1800" dirty="0"/>
          </a:p>
          <a:p>
            <a:pPr lvl="1"/>
            <a:r>
              <a:rPr lang="it-IT" sz="1800" dirty="0"/>
              <a:t> Possibilità di trarre spunti per un colloquio pluridisciplinare</a:t>
            </a:r>
          </a:p>
          <a:p>
            <a:pPr lvl="1"/>
            <a:endParaRPr lang="it-IT" sz="1800" dirty="0"/>
          </a:p>
          <a:p>
            <a:pPr lvl="1"/>
            <a:r>
              <a:rPr lang="it-IT" sz="1800" dirty="0"/>
              <a:t> Ricerca di omogeneità tra le tipologie e il livello di difficoltà dei materiali</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53</a:t>
            </a:fld>
            <a:endParaRPr lang="it-IT"/>
          </a:p>
        </p:txBody>
      </p:sp>
    </p:spTree>
    <p:extLst>
      <p:ext uri="{BB962C8B-B14F-4D97-AF65-F5344CB8AC3E}">
        <p14:creationId xmlns="" xmlns:p14="http://schemas.microsoft.com/office/powerpoint/2010/main" val="185527485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123478"/>
            <a:ext cx="7625796" cy="668100"/>
          </a:xfrm>
        </p:spPr>
        <p:txBody>
          <a:bodyPr/>
          <a:lstStyle/>
          <a:p>
            <a:r>
              <a:rPr lang="it-IT" dirty="0"/>
              <a:t>DAL MATERIALE AL PERCORSO</a:t>
            </a:r>
          </a:p>
        </p:txBody>
      </p:sp>
      <p:sp>
        <p:nvSpPr>
          <p:cNvPr id="3" name="Segnaposto testo 2"/>
          <p:cNvSpPr>
            <a:spLocks noGrp="1"/>
          </p:cNvSpPr>
          <p:nvPr>
            <p:ph type="body" idx="1"/>
          </p:nvPr>
        </p:nvSpPr>
        <p:spPr>
          <a:xfrm>
            <a:off x="864171" y="1059582"/>
            <a:ext cx="8928992" cy="3960440"/>
          </a:xfrm>
        </p:spPr>
        <p:txBody>
          <a:bodyPr/>
          <a:lstStyle/>
          <a:p>
            <a:pPr lvl="1" algn="just"/>
            <a:r>
              <a:rPr lang="it-IT" sz="1400" dirty="0"/>
              <a:t>COSA PUO’ CONTENERE LA BUSTA: testi, documenti, esperienze («materiale tratto da….»), progetti («materiale tratto da ……»), problemi</a:t>
            </a:r>
          </a:p>
          <a:p>
            <a:pPr lvl="1" algn="just"/>
            <a:endParaRPr lang="it-IT" sz="1400" dirty="0"/>
          </a:p>
          <a:p>
            <a:pPr lvl="1" algn="just"/>
            <a:r>
              <a:rPr lang="it-IT" sz="1400" dirty="0"/>
              <a:t>COSA NON DEVE CONTENERE LA BUSTA: domande, serie di domande, argomenti, riferimenti a discipline</a:t>
            </a:r>
          </a:p>
          <a:p>
            <a:pPr lvl="1"/>
            <a:endParaRPr lang="it-IT" sz="1400" dirty="0"/>
          </a:p>
          <a:p>
            <a:pPr lvl="1" algn="just"/>
            <a:r>
              <a:rPr lang="it-IT" sz="1400" dirty="0"/>
              <a:t>LA SITUAZIONE «NON NOTA»: è chiaro che, nella parte iniziale, il candidato verrà chiamato ad analizzare un materiale che non gli è preventivamente noto (la busta viene sorteggiata); in ogni caso  tale materiale deve essere strettamente attinente al percorso formativo svolto; si sottolinea che non bisogna confondere i contenuti disciplinari inseriti nel documento (es: tematiche, autori, brani antologici, opere d’arte e monumenti oggetto di studio ……) con la natura dei materiali scelti dalla commissione (es: testi coerenti con il percorso formativo svolto, documenti tratti da articoli di giornale, grafici, tabelle con dati da analizzare, situazioni problematiche …….)</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54</a:t>
            </a:fld>
            <a:endParaRPr lang="it-IT"/>
          </a:p>
        </p:txBody>
      </p:sp>
    </p:spTree>
    <p:extLst>
      <p:ext uri="{BB962C8B-B14F-4D97-AF65-F5344CB8AC3E}">
        <p14:creationId xmlns="" xmlns:p14="http://schemas.microsoft.com/office/powerpoint/2010/main" val="39396986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DAL MATERIALE AL PERCORSO</a:t>
            </a:r>
          </a:p>
        </p:txBody>
      </p:sp>
      <p:sp>
        <p:nvSpPr>
          <p:cNvPr id="3" name="Segnaposto testo 2"/>
          <p:cNvSpPr>
            <a:spLocks noGrp="1"/>
          </p:cNvSpPr>
          <p:nvPr>
            <p:ph type="body" idx="1"/>
          </p:nvPr>
        </p:nvSpPr>
        <p:spPr>
          <a:xfrm>
            <a:off x="1559279" y="1613274"/>
            <a:ext cx="7625796" cy="3190724"/>
          </a:xfrm>
        </p:spPr>
        <p:txBody>
          <a:bodyPr/>
          <a:lstStyle/>
          <a:p>
            <a:pPr marL="88900" indent="0">
              <a:buNone/>
            </a:pPr>
            <a:r>
              <a:rPr lang="it-IT" sz="1400" dirty="0"/>
              <a:t>QUINDI:</a:t>
            </a:r>
          </a:p>
          <a:p>
            <a:endParaRPr lang="it-IT" sz="1400" dirty="0"/>
          </a:p>
          <a:p>
            <a:pPr lvl="1"/>
            <a:r>
              <a:rPr lang="it-IT" sz="1400" dirty="0" smtClean="0"/>
              <a:t>IL </a:t>
            </a:r>
            <a:r>
              <a:rPr lang="it-IT" sz="1400" dirty="0"/>
              <a:t>PERCORSO SI COSTRUISCE «IN SITUAZIONE»</a:t>
            </a:r>
          </a:p>
          <a:p>
            <a:pPr lvl="1"/>
            <a:r>
              <a:rPr lang="it-IT" sz="1400" dirty="0"/>
              <a:t>(personalizzazione: lo stesso materiale può portare a diverse «strade»)</a:t>
            </a:r>
          </a:p>
          <a:p>
            <a:pPr lvl="1"/>
            <a:endParaRPr lang="it-IT" sz="1400" dirty="0"/>
          </a:p>
          <a:p>
            <a:pPr lvl="1"/>
            <a:r>
              <a:rPr lang="it-IT" sz="1400" dirty="0"/>
              <a:t>AL CANDIDATO VIENE RICHIESTO DI ANALIZZARE UN MATERIALE</a:t>
            </a:r>
          </a:p>
          <a:p>
            <a:pPr lvl="1"/>
            <a:endParaRPr lang="it-IT" sz="1400" dirty="0"/>
          </a:p>
          <a:p>
            <a:pPr lvl="1"/>
            <a:r>
              <a:rPr lang="it-IT" sz="1400" dirty="0"/>
              <a:t>IL MATERIALE E’ ATTINENTE AL PERCORSO FORMATIVO, </a:t>
            </a:r>
          </a:p>
          <a:p>
            <a:pPr lvl="1"/>
            <a:endParaRPr lang="it-IT" sz="1400" dirty="0"/>
          </a:p>
          <a:p>
            <a:pPr lvl="1"/>
            <a:r>
              <a:rPr lang="it-IT" sz="1400" dirty="0" smtClean="0"/>
              <a:t>IL </a:t>
            </a:r>
            <a:r>
              <a:rPr lang="it-IT" sz="1400" dirty="0"/>
              <a:t>PIENO COINVOLGIMENTO DELLE DISCIPLINE PUO’ ESSERE REALIZZATO ANCHE NELLE ALTRE PARTI DEL COLLOQUIO</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55</a:t>
            </a:fld>
            <a:endParaRPr lang="it-IT"/>
          </a:p>
        </p:txBody>
      </p:sp>
    </p:spTree>
    <p:extLst>
      <p:ext uri="{BB962C8B-B14F-4D97-AF65-F5344CB8AC3E}">
        <p14:creationId xmlns="" xmlns:p14="http://schemas.microsoft.com/office/powerpoint/2010/main" val="19891846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267494"/>
            <a:ext cx="7625796" cy="668100"/>
          </a:xfrm>
        </p:spPr>
        <p:txBody>
          <a:bodyPr/>
          <a:lstStyle/>
          <a:p>
            <a:r>
              <a:rPr lang="it-IT" dirty="0"/>
              <a:t>LE ALTRE PARTI DEL COLLOQUIO: </a:t>
            </a:r>
            <a:br>
              <a:rPr lang="it-IT" dirty="0"/>
            </a:br>
            <a:r>
              <a:rPr lang="it-IT" dirty="0"/>
              <a:t>ILLUSTRAZIONE DELLE ESPERIENZE NEI </a:t>
            </a:r>
            <a:r>
              <a:rPr lang="it-IT" dirty="0" smtClean="0"/>
              <a:t>PCTO</a:t>
            </a:r>
            <a:endParaRPr lang="it-IT" dirty="0"/>
          </a:p>
        </p:txBody>
      </p:sp>
      <p:sp>
        <p:nvSpPr>
          <p:cNvPr id="3" name="Segnaposto testo 2"/>
          <p:cNvSpPr>
            <a:spLocks noGrp="1"/>
          </p:cNvSpPr>
          <p:nvPr>
            <p:ph type="body" idx="1"/>
          </p:nvPr>
        </p:nvSpPr>
        <p:spPr>
          <a:xfrm>
            <a:off x="1440235" y="915566"/>
            <a:ext cx="9001000" cy="3888432"/>
          </a:xfrm>
        </p:spPr>
        <p:txBody>
          <a:bodyPr/>
          <a:lstStyle/>
          <a:p>
            <a:pPr marL="88900" indent="0">
              <a:buNone/>
            </a:pPr>
            <a:r>
              <a:rPr lang="it-IT" sz="1800" dirty="0"/>
              <a:t>ALCUNE INDICAZIONI SULLA CONDUZIONE</a:t>
            </a:r>
          </a:p>
          <a:p>
            <a:pPr marL="88900" indent="0">
              <a:buNone/>
            </a:pPr>
            <a:endParaRPr lang="it-IT" sz="1800" dirty="0"/>
          </a:p>
          <a:p>
            <a:pPr lvl="1"/>
            <a:r>
              <a:rPr lang="it-IT" sz="1800" dirty="0"/>
              <a:t>Consentire una gestione autonoma da parte del candidato </a:t>
            </a:r>
          </a:p>
          <a:p>
            <a:pPr lvl="1"/>
            <a:endParaRPr lang="it-IT" sz="1800" dirty="0"/>
          </a:p>
          <a:p>
            <a:pPr lvl="1"/>
            <a:r>
              <a:rPr lang="it-IT" sz="1800" dirty="0"/>
              <a:t>Trarre spunti valutativi, ove possibile, sia sulle competenze «trasversali» sia sulle competenze di indirizzo</a:t>
            </a:r>
          </a:p>
          <a:p>
            <a:pPr lvl="1"/>
            <a:endParaRPr lang="it-IT" sz="1800" dirty="0"/>
          </a:p>
          <a:p>
            <a:pPr lvl="1"/>
            <a:r>
              <a:rPr lang="it-IT" sz="1800" dirty="0"/>
              <a:t>Stimolare collegamenti con le discipline</a:t>
            </a:r>
          </a:p>
          <a:p>
            <a:pPr lvl="1"/>
            <a:endParaRPr lang="it-IT" sz="1800" dirty="0"/>
          </a:p>
          <a:p>
            <a:pPr lvl="1"/>
            <a:r>
              <a:rPr lang="it-IT" sz="1800" dirty="0"/>
              <a:t>Agevolare per quanto possibile, una riflessione del candidato sulla dimensione orientativa delle esperienze</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56</a:t>
            </a:fld>
            <a:endParaRPr lang="it-IT"/>
          </a:p>
        </p:txBody>
      </p:sp>
    </p:spTree>
    <p:extLst>
      <p:ext uri="{BB962C8B-B14F-4D97-AF65-F5344CB8AC3E}">
        <p14:creationId xmlns="" xmlns:p14="http://schemas.microsoft.com/office/powerpoint/2010/main" val="42456918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«CITTADINANZA E COSTITUZIONE</a:t>
            </a:r>
            <a:r>
              <a:rPr lang="it-IT" dirty="0" smtClean="0"/>
              <a:t>»</a:t>
            </a:r>
            <a:endParaRPr lang="it-IT" dirty="0"/>
          </a:p>
        </p:txBody>
      </p:sp>
      <p:sp>
        <p:nvSpPr>
          <p:cNvPr id="3" name="Segnaposto testo 2"/>
          <p:cNvSpPr>
            <a:spLocks noGrp="1"/>
          </p:cNvSpPr>
          <p:nvPr>
            <p:ph type="body" idx="1"/>
          </p:nvPr>
        </p:nvSpPr>
        <p:spPr>
          <a:xfrm>
            <a:off x="1559279" y="1613274"/>
            <a:ext cx="7625796" cy="3334740"/>
          </a:xfrm>
        </p:spPr>
        <p:txBody>
          <a:bodyPr/>
          <a:lstStyle/>
          <a:p>
            <a:pPr marL="88900" indent="0">
              <a:buNone/>
            </a:pPr>
            <a:r>
              <a:rPr lang="it-IT" sz="1200" dirty="0"/>
              <a:t>ALCUNE INDICAZIONI SULLA CONDUZIONE</a:t>
            </a:r>
          </a:p>
          <a:p>
            <a:pPr marL="88900" indent="0">
              <a:buNone/>
            </a:pPr>
            <a:endParaRPr lang="it-IT" sz="1200" dirty="0"/>
          </a:p>
          <a:p>
            <a:pPr lvl="1"/>
            <a:r>
              <a:rPr lang="it-IT" sz="1200" dirty="0"/>
              <a:t>Partire dal documento del 15 maggio</a:t>
            </a:r>
          </a:p>
          <a:p>
            <a:pPr lvl="1"/>
            <a:r>
              <a:rPr lang="it-IT" sz="1200" dirty="0"/>
              <a:t>Stimolare l’esplorazione dell’orizzonte esperienziale del candidato</a:t>
            </a:r>
          </a:p>
          <a:p>
            <a:pPr lvl="1"/>
            <a:r>
              <a:rPr lang="it-IT" sz="1200" dirty="0"/>
              <a:t>Stimolare collegamenti con le discipline</a:t>
            </a:r>
          </a:p>
          <a:p>
            <a:pPr marL="88900" indent="0">
              <a:buNone/>
            </a:pPr>
            <a:endParaRPr lang="it-IT" sz="1200" dirty="0"/>
          </a:p>
          <a:p>
            <a:pPr marL="88900" indent="0" algn="just">
              <a:buNone/>
            </a:pPr>
            <a:r>
              <a:rPr lang="it-IT" sz="1200" dirty="0"/>
              <a:t>E’ perciò necessario che il documento espliciti con chiarezza quali sono state le attività svolte in attinenza con «Cittadinanza e Costituzione» (es. percorsi di educazione alla legalità, alla cittadinanza attiva, educazione ambientali, progetti riguardanti i diritti umani etc.)</a:t>
            </a:r>
          </a:p>
          <a:p>
            <a:pPr marL="88900" indent="0" algn="just">
              <a:buNone/>
            </a:pPr>
            <a:endParaRPr lang="it-IT" sz="1200" dirty="0"/>
          </a:p>
          <a:p>
            <a:pPr marL="88900" indent="0" algn="just">
              <a:buNone/>
            </a:pPr>
            <a:r>
              <a:rPr lang="it-IT" sz="1200" dirty="0"/>
              <a:t>Si ritiene che possano essere esplicitati i percorsi realizzati nel triennio, indicando anche tempi e modalità, se sono stati realizzati in orario scolastico o extra-scolastico e quali studenti hanno partecipato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57</a:t>
            </a:fld>
            <a:endParaRPr lang="it-IT"/>
          </a:p>
        </p:txBody>
      </p:sp>
    </p:spTree>
    <p:extLst>
      <p:ext uri="{BB962C8B-B14F-4D97-AF65-F5344CB8AC3E}">
        <p14:creationId xmlns="" xmlns:p14="http://schemas.microsoft.com/office/powerpoint/2010/main" val="264701665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COLLOQUIO: ASPETTI DA SOTTOLINEARE</a:t>
            </a:r>
          </a:p>
        </p:txBody>
      </p:sp>
      <p:sp>
        <p:nvSpPr>
          <p:cNvPr id="3" name="Segnaposto testo 2"/>
          <p:cNvSpPr>
            <a:spLocks noGrp="1"/>
          </p:cNvSpPr>
          <p:nvPr>
            <p:ph type="body" idx="1"/>
          </p:nvPr>
        </p:nvSpPr>
        <p:spPr/>
        <p:txBody>
          <a:bodyPr/>
          <a:lstStyle/>
          <a:p>
            <a:pPr marL="88900" indent="0">
              <a:buNone/>
            </a:pPr>
            <a:r>
              <a:rPr lang="it-IT" sz="1400" dirty="0"/>
              <a:t>Impostazione pluridisciplinare</a:t>
            </a:r>
          </a:p>
          <a:p>
            <a:pPr lvl="1"/>
            <a:r>
              <a:rPr lang="it-IT" sz="1400" dirty="0" smtClean="0"/>
              <a:t>Prima </a:t>
            </a:r>
            <a:r>
              <a:rPr lang="it-IT" sz="1400" dirty="0"/>
              <a:t>parte che richiede al candidato di confrontarsi con una situazione «non nota» (seppur strettamente attinente al percorso didattico svolto)</a:t>
            </a:r>
          </a:p>
          <a:p>
            <a:pPr lvl="1"/>
            <a:r>
              <a:rPr lang="it-IT" sz="1400" dirty="0" smtClean="0"/>
              <a:t>La </a:t>
            </a:r>
            <a:r>
              <a:rPr lang="it-IT" sz="1400" dirty="0"/>
              <a:t>commissione sceglie «materiali» non domande o peggio elenchi di domande</a:t>
            </a:r>
          </a:p>
          <a:p>
            <a:pPr lvl="1"/>
            <a:r>
              <a:rPr lang="it-IT" sz="1400" dirty="0" smtClean="0"/>
              <a:t>Il </a:t>
            </a:r>
            <a:r>
              <a:rPr lang="it-IT" sz="1400" dirty="0"/>
              <a:t>materiale scelto dovrebbe dare modo di sviluppare tematiche attinenti diverse discipline; SI RITIENE SI DEBBA TRATTARE DI UN SOLO MATERIALE, scelto in modo da risultare interessante e stimolante ma anche di non difficile comprensione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58</a:t>
            </a:fld>
            <a:endParaRPr lang="it-IT"/>
          </a:p>
        </p:txBody>
      </p:sp>
    </p:spTree>
    <p:extLst>
      <p:ext uri="{BB962C8B-B14F-4D97-AF65-F5344CB8AC3E}">
        <p14:creationId xmlns="" xmlns:p14="http://schemas.microsoft.com/office/powerpoint/2010/main" val="319157867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COLLOQUIO: ASPETTI DA SOTTOLINEARE</a:t>
            </a:r>
          </a:p>
        </p:txBody>
      </p:sp>
      <p:sp>
        <p:nvSpPr>
          <p:cNvPr id="3" name="Segnaposto testo 2"/>
          <p:cNvSpPr>
            <a:spLocks noGrp="1"/>
          </p:cNvSpPr>
          <p:nvPr>
            <p:ph type="body" idx="1"/>
          </p:nvPr>
        </p:nvSpPr>
        <p:spPr>
          <a:xfrm>
            <a:off x="1559279" y="1613274"/>
            <a:ext cx="7625796" cy="3190724"/>
          </a:xfrm>
        </p:spPr>
        <p:txBody>
          <a:bodyPr/>
          <a:lstStyle/>
          <a:p>
            <a:pPr lvl="1"/>
            <a:r>
              <a:rPr lang="it-IT" sz="1600" dirty="0"/>
              <a:t>La Commissione non deve però ad ogni costo ricercare collegamenti artificiosi con tutte le discipline (dove «non ci sono»)</a:t>
            </a:r>
          </a:p>
          <a:p>
            <a:pPr lvl="1"/>
            <a:endParaRPr lang="it-IT" sz="1600" dirty="0"/>
          </a:p>
          <a:p>
            <a:pPr lvl="1"/>
            <a:r>
              <a:rPr lang="it-IT" sz="1600" dirty="0"/>
              <a:t>I commissari delle discipline che non trovano un diretto collegamento si inseriranno con argomenti diversi da loro scelti</a:t>
            </a:r>
          </a:p>
          <a:p>
            <a:pPr lvl="1"/>
            <a:endParaRPr lang="it-IT" sz="1600" dirty="0"/>
          </a:p>
          <a:p>
            <a:pPr lvl="1"/>
            <a:r>
              <a:rPr lang="it-IT" sz="1600" dirty="0"/>
              <a:t>La Commissione deve garantire una strutturazione equilibrata del colloquio nelle diverse parti e tra i diversi ambiti disciplinari</a:t>
            </a:r>
          </a:p>
          <a:p>
            <a:pPr lvl="1"/>
            <a:endParaRPr lang="it-IT" sz="1600" dirty="0"/>
          </a:p>
          <a:p>
            <a:pPr lvl="1"/>
            <a:r>
              <a:rPr lang="it-IT" sz="1600" dirty="0"/>
              <a:t>La durata «ottimale» del colloquio: non superficiale, ma non troppo lungo (es. 50-60 min.)</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59</a:t>
            </a:fld>
            <a:endParaRPr lang="it-IT"/>
          </a:p>
        </p:txBody>
      </p:sp>
    </p:spTree>
    <p:extLst>
      <p:ext uri="{BB962C8B-B14F-4D97-AF65-F5344CB8AC3E}">
        <p14:creationId xmlns="" xmlns:p14="http://schemas.microsoft.com/office/powerpoint/2010/main" val="1976241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92363" y="195486"/>
            <a:ext cx="7625796" cy="668100"/>
          </a:xfrm>
        </p:spPr>
        <p:txBody>
          <a:bodyPr/>
          <a:lstStyle/>
          <a:p>
            <a:r>
              <a:rPr lang="it-IT" dirty="0" smtClean="0"/>
              <a:t>       ALTRI ASPETTI ORGANIZZATIVI ( ART.14)</a:t>
            </a:r>
            <a:endParaRPr lang="it-IT" dirty="0"/>
          </a:p>
        </p:txBody>
      </p:sp>
      <p:sp>
        <p:nvSpPr>
          <p:cNvPr id="3" name="Segnaposto testo 2"/>
          <p:cNvSpPr>
            <a:spLocks noGrp="1"/>
          </p:cNvSpPr>
          <p:nvPr>
            <p:ph type="body" idx="1"/>
          </p:nvPr>
        </p:nvSpPr>
        <p:spPr>
          <a:xfrm>
            <a:off x="1008187" y="915566"/>
            <a:ext cx="9433048" cy="4032448"/>
          </a:xfrm>
        </p:spPr>
        <p:txBody>
          <a:bodyPr numCol="2"/>
          <a:lstStyle/>
          <a:p>
            <a:pPr>
              <a:buNone/>
            </a:pPr>
            <a:r>
              <a:rPr lang="it-IT" dirty="0" smtClean="0"/>
              <a:t>Il Presidente</a:t>
            </a:r>
          </a:p>
          <a:p>
            <a:pPr algn="just">
              <a:buFont typeface="Arial" pitchFamily="34" charset="0"/>
              <a:buChar char="•"/>
            </a:pPr>
            <a:r>
              <a:rPr lang="it-IT" sz="1800" dirty="0" smtClean="0"/>
              <a:t>p</a:t>
            </a:r>
            <a:r>
              <a:rPr lang="it-IT" sz="1800" dirty="0" smtClean="0"/>
              <a:t>uò delegare un proprio</a:t>
            </a:r>
            <a:r>
              <a:rPr lang="it-IT" sz="1800" dirty="0" smtClean="0"/>
              <a:t> sostituto, unico, tranne casi di necessità da motivare;</a:t>
            </a:r>
          </a:p>
          <a:p>
            <a:pPr algn="just">
              <a:buFont typeface="Arial" pitchFamily="34" charset="0"/>
              <a:buChar char="•"/>
            </a:pPr>
            <a:r>
              <a:rPr lang="it-IT" sz="1800" dirty="0" smtClean="0"/>
              <a:t>sceglie</a:t>
            </a:r>
            <a:r>
              <a:rPr lang="it-IT" sz="1800" dirty="0" smtClean="0"/>
              <a:t> un commissario quale segretario per ciascuna classe/commissione.</a:t>
            </a:r>
          </a:p>
          <a:p>
            <a:pPr algn="ctr">
              <a:buNone/>
            </a:pPr>
            <a:r>
              <a:rPr lang="it-IT" sz="1800" b="1" dirty="0" smtClean="0"/>
              <a:t>IL VERBALE </a:t>
            </a:r>
          </a:p>
          <a:p>
            <a:pPr algn="just">
              <a:buNone/>
            </a:pPr>
            <a:r>
              <a:rPr lang="it-IT" sz="1800" dirty="0" smtClean="0"/>
              <a:t>      della riunione plenaria congiunta deve essere riportato nei verbali di entrambe le classi/commissioni abbinate.</a:t>
            </a:r>
          </a:p>
          <a:p>
            <a:pPr algn="just">
              <a:buNone/>
            </a:pPr>
            <a:r>
              <a:rPr lang="it-IT" sz="1800" dirty="0" smtClean="0"/>
              <a:t> </a:t>
            </a:r>
            <a:r>
              <a:rPr lang="it-IT" sz="1800" dirty="0" smtClean="0"/>
              <a:t>   Tutti i componenti la Commissione, come i Presidenti e i Commissari nominati in sostituzione, devono dichiarare per iscritto: </a:t>
            </a:r>
          </a:p>
          <a:p>
            <a:pPr algn="just">
              <a:buNone/>
            </a:pPr>
            <a:r>
              <a:rPr lang="it-IT" sz="1800" dirty="0" smtClean="0"/>
              <a:t> </a:t>
            </a:r>
            <a:r>
              <a:rPr lang="it-IT" sz="1800" dirty="0" smtClean="0"/>
              <a:t>     - di non aver istruito privatamente i  candidati;</a:t>
            </a:r>
          </a:p>
          <a:p>
            <a:pPr algn="just">
              <a:buNone/>
            </a:pPr>
            <a:r>
              <a:rPr lang="it-IT" sz="1800" dirty="0" smtClean="0"/>
              <a:t> </a:t>
            </a:r>
            <a:r>
              <a:rPr lang="it-IT" sz="1800" dirty="0" smtClean="0"/>
              <a:t>      - di non avere rapporti di parentela,  affinità entro il 4° grado o di coniugio con i candidati.</a:t>
            </a:r>
          </a:p>
          <a:p>
            <a:pPr algn="just">
              <a:buNone/>
            </a:pPr>
            <a:endParaRPr lang="it-IT" sz="1800" dirty="0" smtClean="0"/>
          </a:p>
          <a:p>
            <a:pPr algn="just">
              <a:buNone/>
            </a:pPr>
            <a:r>
              <a:rPr lang="it-IT" sz="1800" dirty="0" smtClean="0"/>
              <a:t> </a:t>
            </a:r>
            <a:r>
              <a:rPr lang="it-IT" sz="1800" dirty="0" smtClean="0"/>
              <a:t>      </a:t>
            </a:r>
            <a:r>
              <a:rPr lang="it-IT" sz="1800" b="1" dirty="0" smtClean="0"/>
              <a:t>LE DICHIARAZIONI VANNO RESE ANCHE SE NEGATIVE</a:t>
            </a:r>
          </a:p>
          <a:p>
            <a:pPr algn="just">
              <a:buNone/>
            </a:pPr>
            <a:endParaRPr lang="it-IT" sz="1800" dirty="0" smtClean="0"/>
          </a:p>
          <a:p>
            <a:pPr algn="just">
              <a:buNone/>
            </a:pPr>
            <a:endParaRPr lang="it-IT" sz="1800" dirty="0" smtClean="0"/>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a:t>
            </a:fld>
            <a:endParaRPr lang="it-IT"/>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L’ATTRIBUZIONE DEL PUNTEGGIO</a:t>
            </a:r>
          </a:p>
        </p:txBody>
      </p:sp>
      <p:sp>
        <p:nvSpPr>
          <p:cNvPr id="3" name="Segnaposto testo 2"/>
          <p:cNvSpPr>
            <a:spLocks noGrp="1"/>
          </p:cNvSpPr>
          <p:nvPr>
            <p:ph type="body" idx="1"/>
          </p:nvPr>
        </p:nvSpPr>
        <p:spPr>
          <a:xfrm>
            <a:off x="1080195" y="1613274"/>
            <a:ext cx="9145016" cy="3334740"/>
          </a:xfrm>
        </p:spPr>
        <p:txBody>
          <a:bodyPr/>
          <a:lstStyle/>
          <a:p>
            <a:pPr lvl="1" algn="just"/>
            <a:r>
              <a:rPr lang="it-IT" sz="1800" dirty="0"/>
              <a:t>Non vi è una griglia nazionale (non è prevista dal </a:t>
            </a:r>
            <a:r>
              <a:rPr lang="it-IT" sz="1800" dirty="0" err="1"/>
              <a:t>D.Lgs</a:t>
            </a:r>
            <a:r>
              <a:rPr lang="it-IT" sz="1800" dirty="0"/>
              <a:t> 62/2017), anche perché le situazioni di contesto sono molto </a:t>
            </a:r>
            <a:r>
              <a:rPr lang="it-IT" sz="1800" dirty="0" smtClean="0"/>
              <a:t>diversificate</a:t>
            </a:r>
            <a:endParaRPr lang="it-IT" sz="1800" dirty="0"/>
          </a:p>
          <a:p>
            <a:pPr lvl="1" algn="just"/>
            <a:r>
              <a:rPr lang="it-IT" sz="1800" dirty="0"/>
              <a:t>L’esperienza degli anni scorsi può essere utilissima per costruire una </a:t>
            </a:r>
            <a:r>
              <a:rPr lang="it-IT" sz="1800" dirty="0" smtClean="0"/>
              <a:t>griglia</a:t>
            </a:r>
            <a:endParaRPr lang="it-IT" sz="1800" dirty="0"/>
          </a:p>
          <a:p>
            <a:pPr lvl="1" algn="just"/>
            <a:r>
              <a:rPr lang="it-IT" sz="1800" dirty="0"/>
              <a:t>Si consiglia di adottare una griglia «integrata», non divisa in sezioni (cioè punteggi diversi per le diverse parti): gli obiettivi sono gli stessi, sono gli strumenti utilizzati ad essere </a:t>
            </a:r>
            <a:r>
              <a:rPr lang="it-IT" sz="1800" dirty="0" smtClean="0"/>
              <a:t>diversi</a:t>
            </a:r>
            <a:endParaRPr lang="it-IT" sz="1800" dirty="0"/>
          </a:p>
          <a:p>
            <a:pPr lvl="1" algn="just"/>
            <a:r>
              <a:rPr lang="it-IT" sz="1800" dirty="0"/>
              <a:t>Gli Indicatori inseriti nella griglia faranno riferimento agli obiettivi di apprendimento, in termini di competenze, abilità e </a:t>
            </a:r>
            <a:r>
              <a:rPr lang="it-IT" sz="1800" dirty="0" smtClean="0"/>
              <a:t>conoscenze</a:t>
            </a:r>
            <a:endParaRPr lang="it-IT" sz="1800" dirty="0"/>
          </a:p>
          <a:p>
            <a:pPr lvl="1" algn="just"/>
            <a:r>
              <a:rPr lang="it-IT" sz="1800" dirty="0"/>
              <a:t>Non è stabilita dalla legge una soglia di sufficienza </a:t>
            </a:r>
          </a:p>
          <a:p>
            <a:pPr algn="just"/>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60</a:t>
            </a:fld>
            <a:endParaRPr lang="it-IT"/>
          </a:p>
        </p:txBody>
      </p:sp>
    </p:spTree>
    <p:extLst>
      <p:ext uri="{BB962C8B-B14F-4D97-AF65-F5344CB8AC3E}">
        <p14:creationId xmlns="" xmlns:p14="http://schemas.microsoft.com/office/powerpoint/2010/main" val="8998664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IL COLLOQUIO PER I CANDIDATI CON DISABILITA’ O </a:t>
            </a:r>
            <a:r>
              <a:rPr lang="it-IT" dirty="0" smtClean="0"/>
              <a:t>DSA</a:t>
            </a:r>
            <a:endParaRPr lang="it-IT" dirty="0"/>
          </a:p>
        </p:txBody>
      </p:sp>
      <p:sp>
        <p:nvSpPr>
          <p:cNvPr id="3" name="Segnaposto testo 2"/>
          <p:cNvSpPr>
            <a:spLocks noGrp="1"/>
          </p:cNvSpPr>
          <p:nvPr>
            <p:ph type="body" idx="1"/>
          </p:nvPr>
        </p:nvSpPr>
        <p:spPr>
          <a:xfrm>
            <a:off x="792163" y="1613274"/>
            <a:ext cx="9001000" cy="3334740"/>
          </a:xfrm>
        </p:spPr>
        <p:txBody>
          <a:bodyPr/>
          <a:lstStyle/>
          <a:p>
            <a:r>
              <a:rPr lang="it-IT" sz="1800" dirty="0"/>
              <a:t>La scelta dei materiali, dell’impostazione e delle modalità di conduzione del colloquio è strettamente legata alla personalizzazione.</a:t>
            </a:r>
          </a:p>
          <a:p>
            <a:endParaRPr lang="it-IT" sz="1800" dirty="0"/>
          </a:p>
          <a:p>
            <a:r>
              <a:rPr lang="it-IT" sz="1800" dirty="0"/>
              <a:t>Il colloquio, pertanto, è «ispirato» dal PEI o dal PDP, sia nella conduzione che nella valutazione</a:t>
            </a:r>
          </a:p>
          <a:p>
            <a:endParaRPr lang="it-IT" sz="1800" dirty="0"/>
          </a:p>
          <a:p>
            <a:r>
              <a:rPr lang="it-IT" sz="1800" dirty="0"/>
              <a:t>Pertanto, ai sensi dell’art. 20, comma 7 e dell’art. 21 comma 5, dell’OM 205/2019, la commissione sottopone a ciascun candidato materiali predisposti in coerenza con il PEI o con il PDP (da cui prende avvio il colloquio)</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61</a:t>
            </a:fld>
            <a:endParaRPr lang="it-IT"/>
          </a:p>
        </p:txBody>
      </p:sp>
    </p:spTree>
    <p:extLst>
      <p:ext uri="{BB962C8B-B14F-4D97-AF65-F5344CB8AC3E}">
        <p14:creationId xmlns="" xmlns:p14="http://schemas.microsoft.com/office/powerpoint/2010/main" val="12899395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7"/>
          <p:cNvSpPr txBox="1">
            <a:spLocks noGrp="1"/>
          </p:cNvSpPr>
          <p:nvPr>
            <p:ph type="ctrTitle"/>
          </p:nvPr>
        </p:nvSpPr>
        <p:spPr>
          <a:xfrm>
            <a:off x="810101" y="1659550"/>
            <a:ext cx="5023266"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FFA400"/>
                </a:solidFill>
              </a:rPr>
              <a:t>1.</a:t>
            </a:r>
            <a:endParaRPr dirty="0">
              <a:solidFill>
                <a:srgbClr val="FFA400"/>
              </a:solidFill>
            </a:endParaRPr>
          </a:p>
          <a:p>
            <a:pPr lvl="0"/>
            <a:r>
              <a:rPr lang="it-IT" dirty="0"/>
              <a:t>ESAMI DEI CANDIDATI CON DISABILITA’ </a:t>
            </a:r>
          </a:p>
        </p:txBody>
      </p:sp>
      <p:sp>
        <p:nvSpPr>
          <p:cNvPr id="650" name="Google Shape;650;p17"/>
          <p:cNvSpPr txBox="1">
            <a:spLocks noGrp="1"/>
          </p:cNvSpPr>
          <p:nvPr>
            <p:ph type="subTitle" idx="1"/>
          </p:nvPr>
        </p:nvSpPr>
        <p:spPr>
          <a:xfrm>
            <a:off x="810101" y="2687652"/>
            <a:ext cx="5023266" cy="784800"/>
          </a:xfrm>
          <a:prstGeom prst="rect">
            <a:avLst/>
          </a:prstGeom>
        </p:spPr>
        <p:txBody>
          <a:bodyPr spcFirstLastPara="1" wrap="square" lIns="91425" tIns="91425" rIns="91425" bIns="91425" anchor="t" anchorCtr="0">
            <a:noAutofit/>
          </a:bodyPr>
          <a:lstStyle/>
          <a:p>
            <a:pPr marL="0" lvl="0" indent="0"/>
            <a:r>
              <a:rPr lang="it-IT" dirty="0"/>
              <a:t>(OM 205/2019 ARTT. 2 E 20)</a:t>
            </a:r>
            <a:endParaRPr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Prove d’esame per i candidati con disabilità</a:t>
            </a:r>
          </a:p>
        </p:txBody>
      </p:sp>
      <p:sp>
        <p:nvSpPr>
          <p:cNvPr id="3" name="Segnaposto testo 2"/>
          <p:cNvSpPr>
            <a:spLocks noGrp="1"/>
          </p:cNvSpPr>
          <p:nvPr>
            <p:ph type="body" idx="1"/>
          </p:nvPr>
        </p:nvSpPr>
        <p:spPr>
          <a:xfrm>
            <a:off x="1559279" y="1613274"/>
            <a:ext cx="7625796" cy="3190724"/>
          </a:xfrm>
        </p:spPr>
        <p:txBody>
          <a:bodyPr/>
          <a:lstStyle/>
          <a:p>
            <a:pPr marL="88900" indent="0">
              <a:buNone/>
            </a:pPr>
            <a:r>
              <a:rPr lang="it-IT" sz="1600" dirty="0"/>
              <a:t>Il consiglio di classe stabilisce la tipologia delle prove d'esame e se le stesse hanno valore equipollente all'interno del piano educativo individualizzato. </a:t>
            </a:r>
          </a:p>
          <a:p>
            <a:pPr marL="88900" indent="0">
              <a:buNone/>
            </a:pPr>
            <a:r>
              <a:rPr lang="it-IT" sz="1600" dirty="0"/>
              <a:t>La commissione d'esame, sulla base della documentazione fornita dal consiglio di classe, relativa alle attività svolte, alle valutazioni effettuate e all'assistenza prevista per l'autonomia e la comunicazione, predispone una o più prove differenziate, in linea con gli interventi educativo didattici attuati sulla base del piano educativo individualizzato e con le modalità di valutazione in esso previste. </a:t>
            </a:r>
          </a:p>
          <a:p>
            <a:pPr marL="88900" indent="0">
              <a:buNone/>
            </a:pPr>
            <a:r>
              <a:rPr lang="it-IT" sz="1600" dirty="0"/>
              <a:t>Tali prove, ove di valore equipollente, determinano il rilascio del titolo di studio conclusivo del secondo ciclo di istruzione.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63</a:t>
            </a:fld>
            <a:endParaRPr lang="it-IT"/>
          </a:p>
        </p:txBody>
      </p:sp>
    </p:spTree>
    <p:extLst>
      <p:ext uri="{BB962C8B-B14F-4D97-AF65-F5344CB8AC3E}">
        <p14:creationId xmlns="" xmlns:p14="http://schemas.microsoft.com/office/powerpoint/2010/main" val="25585313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Svolgimento delle prove </a:t>
            </a:r>
            <a:br>
              <a:rPr lang="it-IT" dirty="0"/>
            </a:br>
            <a:endParaRPr lang="it-IT" dirty="0"/>
          </a:p>
        </p:txBody>
      </p:sp>
      <p:sp>
        <p:nvSpPr>
          <p:cNvPr id="3" name="Segnaposto testo 2"/>
          <p:cNvSpPr>
            <a:spLocks noGrp="1"/>
          </p:cNvSpPr>
          <p:nvPr>
            <p:ph type="body" idx="1"/>
          </p:nvPr>
        </p:nvSpPr>
        <p:spPr>
          <a:xfrm>
            <a:off x="1080195" y="1613274"/>
            <a:ext cx="8712968" cy="3190724"/>
          </a:xfrm>
        </p:spPr>
        <p:txBody>
          <a:bodyPr/>
          <a:lstStyle/>
          <a:p>
            <a:pPr marL="88900" indent="0">
              <a:buNone/>
            </a:pPr>
            <a:r>
              <a:rPr lang="it-IT" dirty="0"/>
              <a:t>Per la predisposizione, lo svolgimento e la correzione delle prove d'esame, la commissione può avvalersi del supporto dei docenti e degli esperti che hanno seguito lo studente durante l'anno scolastico. </a:t>
            </a:r>
          </a:p>
          <a:p>
            <a:pPr marL="88900" indent="0">
              <a:buNone/>
            </a:pPr>
            <a:r>
              <a:rPr lang="it-IT" dirty="0"/>
              <a:t>Il docente di sostegno e le eventuali altre figure a supporto dello studente con disabilità vengono nominati dal presidente della commissione sulla base delle indicazioni del documento del consiglio di classe, acquisito il parere della commissione.</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64</a:t>
            </a:fld>
            <a:endParaRPr lang="it-IT"/>
          </a:p>
        </p:txBody>
      </p:sp>
    </p:spTree>
    <p:extLst>
      <p:ext uri="{BB962C8B-B14F-4D97-AF65-F5344CB8AC3E}">
        <p14:creationId xmlns="" xmlns:p14="http://schemas.microsoft.com/office/powerpoint/2010/main" val="5470429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Correzione e valutazione delle </a:t>
            </a:r>
            <a:r>
              <a:rPr lang="it-IT" dirty="0" smtClean="0"/>
              <a:t>prove</a:t>
            </a:r>
            <a:endParaRPr lang="it-IT" dirty="0"/>
          </a:p>
        </p:txBody>
      </p:sp>
      <p:sp>
        <p:nvSpPr>
          <p:cNvPr id="3" name="Segnaposto testo 2"/>
          <p:cNvSpPr>
            <a:spLocks noGrp="1"/>
          </p:cNvSpPr>
          <p:nvPr>
            <p:ph type="body" idx="1"/>
          </p:nvPr>
        </p:nvSpPr>
        <p:spPr/>
        <p:txBody>
          <a:bodyPr/>
          <a:lstStyle/>
          <a:p>
            <a:pPr marL="88900" indent="0">
              <a:buNone/>
            </a:pPr>
            <a:r>
              <a:rPr lang="it-IT" dirty="0"/>
              <a:t>Per la correzione delle prove d'esame sono predisposte griglie di valutazione specifiche, in relazione alle prove differenziate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65</a:t>
            </a:fld>
            <a:endParaRPr lang="it-IT"/>
          </a:p>
        </p:txBody>
      </p:sp>
    </p:spTree>
    <p:extLst>
      <p:ext uri="{BB962C8B-B14F-4D97-AF65-F5344CB8AC3E}">
        <p14:creationId xmlns="" xmlns:p14="http://schemas.microsoft.com/office/powerpoint/2010/main" val="15982113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Tempi di svolgimento delle </a:t>
            </a:r>
            <a:r>
              <a:rPr lang="it-IT" dirty="0" smtClean="0"/>
              <a:t>prove</a:t>
            </a:r>
            <a:endParaRPr lang="it-IT" dirty="0"/>
          </a:p>
        </p:txBody>
      </p:sp>
      <p:sp>
        <p:nvSpPr>
          <p:cNvPr id="3" name="Segnaposto testo 2"/>
          <p:cNvSpPr>
            <a:spLocks noGrp="1"/>
          </p:cNvSpPr>
          <p:nvPr>
            <p:ph type="body" idx="1"/>
          </p:nvPr>
        </p:nvSpPr>
        <p:spPr>
          <a:xfrm>
            <a:off x="1559279" y="1613274"/>
            <a:ext cx="7625796" cy="3334740"/>
          </a:xfrm>
        </p:spPr>
        <p:txBody>
          <a:bodyPr/>
          <a:lstStyle/>
          <a:p>
            <a:pPr marL="88900" indent="0">
              <a:buNone/>
            </a:pPr>
            <a:r>
              <a:rPr lang="it-IT" sz="1600" dirty="0"/>
              <a:t>La commissione può assegnare un tempo differenziato per l'effettuazione delle prove da parte del candidato con disabilità. I tempi più lunghi nell'effettuazione delle prove scritte, anche in modalità grafica o scrittografica, compositivo/esecutiva musicale e coreutica, e del colloquio, previsti dall'art.16, co. 3, della legge 3 febbraio 1992, n. 104, non possono di norma comportare un maggior numero di giorni rispetto a quello stabilito dal calendario degli esami. </a:t>
            </a:r>
          </a:p>
          <a:p>
            <a:pPr marL="88900" indent="0">
              <a:buNone/>
            </a:pPr>
            <a:r>
              <a:rPr lang="it-IT" sz="1600" dirty="0"/>
              <a:t>In casi eccezionali, la commissione, tenuto conto della gravità della disabilità, della relazione del consiglio di classe, delle modalità di svolgimento delle prove durante l'anno scolastico, può deliberare lo svolgimento di prove equipollenti in un numero maggiore di giorni.</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66</a:t>
            </a:fld>
            <a:endParaRPr lang="it-IT"/>
          </a:p>
        </p:txBody>
      </p:sp>
    </p:spTree>
    <p:extLst>
      <p:ext uri="{BB962C8B-B14F-4D97-AF65-F5344CB8AC3E}">
        <p14:creationId xmlns="" xmlns:p14="http://schemas.microsoft.com/office/powerpoint/2010/main" val="29651158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Colloquio dei candidati con </a:t>
            </a:r>
            <a:r>
              <a:rPr lang="it-IT" dirty="0" smtClean="0"/>
              <a:t>disabilità</a:t>
            </a:r>
            <a:endParaRPr lang="it-IT" dirty="0"/>
          </a:p>
        </p:txBody>
      </p:sp>
      <p:sp>
        <p:nvSpPr>
          <p:cNvPr id="3" name="Segnaposto testo 2"/>
          <p:cNvSpPr>
            <a:spLocks noGrp="1"/>
          </p:cNvSpPr>
          <p:nvPr>
            <p:ph type="body" idx="1"/>
          </p:nvPr>
        </p:nvSpPr>
        <p:spPr/>
        <p:txBody>
          <a:bodyPr/>
          <a:lstStyle/>
          <a:p>
            <a:r>
              <a:rPr lang="it-IT" dirty="0"/>
              <a:t>Il colloquio dei candidati con disabilità si svolge nel rispetto di quanto previsto dall'art. 20 del d.lgs. 62 del 2017.</a:t>
            </a:r>
          </a:p>
          <a:p>
            <a:r>
              <a:rPr lang="it-IT" dirty="0"/>
              <a:t> A ciascun candidato la commissione sottopone i materiali di cui all'art. 19, comma 1, secondo periodo dell’OM 205/2019, predisposti in coerenza con il piano educativo individualizzato, da cui prende avvio il colloquio. </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67</a:t>
            </a:fld>
            <a:endParaRPr lang="it-IT"/>
          </a:p>
        </p:txBody>
      </p:sp>
    </p:spTree>
    <p:extLst>
      <p:ext uri="{BB962C8B-B14F-4D97-AF65-F5344CB8AC3E}">
        <p14:creationId xmlns="" xmlns:p14="http://schemas.microsoft.com/office/powerpoint/2010/main" val="18662201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Assegnazione punteggio prove scritte</a:t>
            </a:r>
          </a:p>
        </p:txBody>
      </p:sp>
      <p:sp>
        <p:nvSpPr>
          <p:cNvPr id="3" name="Segnaposto testo 2"/>
          <p:cNvSpPr>
            <a:spLocks noGrp="1"/>
          </p:cNvSpPr>
          <p:nvPr>
            <p:ph type="body" idx="1"/>
          </p:nvPr>
        </p:nvSpPr>
        <p:spPr>
          <a:xfrm>
            <a:off x="864171" y="1613274"/>
            <a:ext cx="9361040" cy="3118716"/>
          </a:xfrm>
        </p:spPr>
        <p:txBody>
          <a:bodyPr/>
          <a:lstStyle/>
          <a:p>
            <a:pPr marL="88900" indent="0">
              <a:buNone/>
            </a:pPr>
            <a:r>
              <a:rPr lang="it-IT" sz="1800" dirty="0"/>
              <a:t>Gli studenti con PEI che prevede prove non equipollenti studenti, qualora non svolgano una o più prove scritte, sono ammessi alla prova orale, con l'indicazione sul tabellone dei risultati delle prove scritte, rapportati in quarantesimi. </a:t>
            </a:r>
          </a:p>
          <a:p>
            <a:pPr marL="88900" indent="0">
              <a:buNone/>
            </a:pPr>
            <a:r>
              <a:rPr lang="it-IT" sz="1800" dirty="0"/>
              <a:t>Il punteggio complessivo delle prove scritte risulterà a verbale e potrà essere calcolato in automatico con l'utilizzo dell'applicativo "Commissione web" o, in alternativa, determinato proporzionalmente.</a:t>
            </a:r>
          </a:p>
          <a:p>
            <a:pPr marL="88900" indent="0">
              <a:buNone/>
            </a:pPr>
            <a:r>
              <a:rPr lang="it-IT" sz="1800" dirty="0"/>
              <a:t>In pratica, se lo studente sostiene, in base al PEI, una sola prova scritta, verrà assegnato un punteggio in ventesimi che l’applicativo riporterà in automatico sul tabellone, raddoppiandolo per rapportarlo in quarantesimi.</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68</a:t>
            </a:fld>
            <a:endParaRPr lang="it-IT"/>
          </a:p>
        </p:txBody>
      </p:sp>
    </p:spTree>
    <p:extLst>
      <p:ext uri="{BB962C8B-B14F-4D97-AF65-F5344CB8AC3E}">
        <p14:creationId xmlns="" xmlns:p14="http://schemas.microsoft.com/office/powerpoint/2010/main" val="25325759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idx="1"/>
          </p:nvPr>
        </p:nvSpPr>
        <p:spPr>
          <a:xfrm>
            <a:off x="504131" y="3507854"/>
            <a:ext cx="6012736" cy="1008112"/>
          </a:xfrm>
        </p:spPr>
        <p:txBody>
          <a:bodyPr/>
          <a:lstStyle/>
          <a:p>
            <a:pPr algn="ctr"/>
            <a:r>
              <a:rPr lang="it-IT" dirty="0"/>
              <a:t>GLI ESAMI DEI CANDIDATI </a:t>
            </a:r>
          </a:p>
          <a:p>
            <a:pPr algn="ctr"/>
            <a:r>
              <a:rPr lang="it-IT" dirty="0"/>
              <a:t>CON DSA E BES NON CERTIFICATI</a:t>
            </a:r>
          </a:p>
          <a:p>
            <a:pPr algn="ctr"/>
            <a:r>
              <a:rPr lang="it-IT" dirty="0"/>
              <a:t>(OM 205/2019</a:t>
            </a:r>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69</a:t>
            </a:fld>
            <a:endParaRPr lang="it-IT"/>
          </a:p>
        </p:txBody>
      </p:sp>
    </p:spTree>
    <p:extLst>
      <p:ext uri="{BB962C8B-B14F-4D97-AF65-F5344CB8AC3E}">
        <p14:creationId xmlns="" xmlns:p14="http://schemas.microsoft.com/office/powerpoint/2010/main" val="3554248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339502"/>
            <a:ext cx="8881956" cy="668100"/>
          </a:xfrm>
        </p:spPr>
        <p:txBody>
          <a:bodyPr/>
          <a:lstStyle/>
          <a:p>
            <a:r>
              <a:rPr lang="it-IT" dirty="0" smtClean="0"/>
              <a:t>   ADEMPIMENTI DA EFFETTUARE NELLE RIUNIONI</a:t>
            </a:r>
            <a:endParaRPr lang="it-IT" dirty="0"/>
          </a:p>
        </p:txBody>
      </p:sp>
      <p:sp>
        <p:nvSpPr>
          <p:cNvPr id="3" name="Segnaposto testo 2"/>
          <p:cNvSpPr>
            <a:spLocks noGrp="1"/>
          </p:cNvSpPr>
          <p:nvPr>
            <p:ph type="body" idx="1"/>
          </p:nvPr>
        </p:nvSpPr>
        <p:spPr>
          <a:xfrm>
            <a:off x="1559279" y="1131590"/>
            <a:ext cx="8449908" cy="3744416"/>
          </a:xfrm>
        </p:spPr>
        <p:txBody>
          <a:bodyPr/>
          <a:lstStyle/>
          <a:p>
            <a:pPr>
              <a:buNone/>
            </a:pPr>
            <a:r>
              <a:rPr lang="it-IT" dirty="0" smtClean="0"/>
              <a:t>La Commissione stabilisce i criteri:</a:t>
            </a:r>
          </a:p>
          <a:p>
            <a:pPr algn="just">
              <a:buFontTx/>
              <a:buChar char="-"/>
            </a:pPr>
            <a:r>
              <a:rPr lang="it-IT" dirty="0" smtClean="0"/>
              <a:t>di correzione e valutazione delle prove scritte, nel rispetto delle griglie previste dal D.M. 769/2018, declinando gli indicatori in descrittori di livello;</a:t>
            </a:r>
          </a:p>
          <a:p>
            <a:pPr algn="just">
              <a:buFontTx/>
              <a:buChar char="-"/>
            </a:pPr>
            <a:r>
              <a:rPr lang="it-IT" dirty="0" smtClean="0"/>
              <a:t>I criteri di conduzione e di valutazione nonché le modalità di svolgimento del colloquio;</a:t>
            </a:r>
          </a:p>
          <a:p>
            <a:pPr algn="just">
              <a:buFontTx/>
              <a:buChar char="-"/>
            </a:pPr>
            <a:r>
              <a:rPr lang="it-IT" dirty="0" smtClean="0"/>
              <a:t>I criteri per l’eventuale attribuzione del punteggio integrativo;</a:t>
            </a:r>
          </a:p>
          <a:p>
            <a:pPr algn="just">
              <a:buFontTx/>
              <a:buChar char="-"/>
            </a:pPr>
            <a:r>
              <a:rPr lang="it-IT" dirty="0" smtClean="0"/>
              <a:t>I criteri per l’attribuzione della lode.</a:t>
            </a:r>
          </a:p>
          <a:p>
            <a:pPr algn="just">
              <a:buFontTx/>
              <a:buChar char="-"/>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a:t>
            </a:fld>
            <a:endParaRPr lang="it-IT"/>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Ammissione agli esami studenti con DSA</a:t>
            </a:r>
          </a:p>
        </p:txBody>
      </p:sp>
      <p:sp>
        <p:nvSpPr>
          <p:cNvPr id="3" name="Segnaposto testo 2"/>
          <p:cNvSpPr>
            <a:spLocks noGrp="1"/>
          </p:cNvSpPr>
          <p:nvPr>
            <p:ph type="body" idx="1"/>
          </p:nvPr>
        </p:nvSpPr>
        <p:spPr/>
        <p:txBody>
          <a:bodyPr/>
          <a:lstStyle/>
          <a:p>
            <a:pPr marL="88900" indent="0">
              <a:buNone/>
            </a:pPr>
            <a:r>
              <a:rPr lang="it-IT" dirty="0"/>
              <a:t>Ai sensi dell'articolo 20 del d.lgs. n. 62 del 2017 gli studenti con disturbo specifico di apprendimento (DSA), certificato ai sensi della 1. n.170 del 2010, sono ammessi a sostenere l'esame di Stato conclusivo del secondo ciclo di istruzione secondo quanto disposto dall'art. 13 del d.lgs. 62 del 2017, sulla base del piano didattico personalizzato.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70</a:t>
            </a:fld>
            <a:endParaRPr lang="it-IT"/>
          </a:p>
        </p:txBody>
      </p:sp>
    </p:spTree>
    <p:extLst>
      <p:ext uri="{BB962C8B-B14F-4D97-AF65-F5344CB8AC3E}">
        <p14:creationId xmlns="" xmlns:p14="http://schemas.microsoft.com/office/powerpoint/2010/main" val="49922607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866525"/>
            <a:ext cx="8233884" cy="668100"/>
          </a:xfrm>
        </p:spPr>
        <p:txBody>
          <a:bodyPr/>
          <a:lstStyle/>
          <a:p>
            <a:r>
              <a:rPr lang="it-IT" dirty="0"/>
              <a:t>Svolgimento dell’esame per candidati con </a:t>
            </a:r>
            <a:r>
              <a:rPr lang="it-IT" dirty="0" smtClean="0"/>
              <a:t>DSA</a:t>
            </a:r>
            <a:endParaRPr lang="it-IT" dirty="0"/>
          </a:p>
        </p:txBody>
      </p:sp>
      <p:sp>
        <p:nvSpPr>
          <p:cNvPr id="3" name="Segnaposto testo 2"/>
          <p:cNvSpPr>
            <a:spLocks noGrp="1"/>
          </p:cNvSpPr>
          <p:nvPr>
            <p:ph type="body" idx="1"/>
          </p:nvPr>
        </p:nvSpPr>
        <p:spPr>
          <a:xfrm>
            <a:off x="1224211" y="1613274"/>
            <a:ext cx="8496944" cy="3334740"/>
          </a:xfrm>
        </p:spPr>
        <p:txBody>
          <a:bodyPr/>
          <a:lstStyle/>
          <a:p>
            <a:pPr marL="88900" indent="0" algn="just">
              <a:buNone/>
            </a:pPr>
            <a:r>
              <a:rPr lang="it-IT" sz="1600" dirty="0"/>
              <a:t>La commissione d'esame, sulla base di quanto previsto dal </a:t>
            </a:r>
            <a:r>
              <a:rPr lang="it-IT" sz="1600" dirty="0" err="1"/>
              <a:t>d.m.</a:t>
            </a:r>
            <a:r>
              <a:rPr lang="it-IT" sz="1600" dirty="0"/>
              <a:t> n. 5669 del 2011, di attuazione della legge 8 ottobre 2010, n. 170, nonché dalle Linee Guida allegate al citato provvedimento, considerati gli elementi forniti dal consiglio di classe, tiene in debita considerazione le specifiche situazioni soggettive adeguatamente certificate e, in particolare, le modalità didattiche e le forme di valutazione individuate nell'ambito dei percorsi didattici individualizzati e personalizzati. </a:t>
            </a:r>
          </a:p>
          <a:p>
            <a:pPr marL="88900" indent="0" algn="just">
              <a:buNone/>
            </a:pPr>
            <a:r>
              <a:rPr lang="it-IT" sz="1600" dirty="0"/>
              <a:t>A tal fine, il consiglio di classe trasmette alla commissione d'esame il piano didattico personalizzato.</a:t>
            </a:r>
          </a:p>
          <a:p>
            <a:pPr marL="88900" indent="0" algn="just">
              <a:buNone/>
            </a:pPr>
            <a:r>
              <a:rPr lang="it-IT" sz="1600" dirty="0"/>
              <a:t>Sulla base di tale documentazione e di tutti gli elementi fomiti dal consiglio di classe, la commissione predispone adeguate modalità di svolgimento delle prove scritte e orali.</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71</a:t>
            </a:fld>
            <a:endParaRPr lang="it-IT"/>
          </a:p>
        </p:txBody>
      </p:sp>
    </p:spTree>
    <p:extLst>
      <p:ext uri="{BB962C8B-B14F-4D97-AF65-F5344CB8AC3E}">
        <p14:creationId xmlns="" xmlns:p14="http://schemas.microsoft.com/office/powerpoint/2010/main" val="173870567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866525"/>
            <a:ext cx="8593924" cy="668100"/>
          </a:xfrm>
        </p:spPr>
        <p:txBody>
          <a:bodyPr/>
          <a:lstStyle/>
          <a:p>
            <a:r>
              <a:rPr lang="it-IT" dirty="0"/>
              <a:t>Svolgimento dell’esame per candidati con DSA</a:t>
            </a:r>
          </a:p>
        </p:txBody>
      </p:sp>
      <p:sp>
        <p:nvSpPr>
          <p:cNvPr id="3" name="Segnaposto testo 2"/>
          <p:cNvSpPr>
            <a:spLocks noGrp="1"/>
          </p:cNvSpPr>
          <p:nvPr>
            <p:ph type="body" idx="1"/>
          </p:nvPr>
        </p:nvSpPr>
        <p:spPr>
          <a:xfrm>
            <a:off x="1559279" y="1613274"/>
            <a:ext cx="8737940" cy="2902500"/>
          </a:xfrm>
        </p:spPr>
        <p:txBody>
          <a:bodyPr/>
          <a:lstStyle/>
          <a:p>
            <a:pPr marL="88900" indent="0">
              <a:buNone/>
            </a:pPr>
            <a:r>
              <a:rPr lang="it-IT" dirty="0"/>
              <a:t>Nello svolgimento delle prove scritte, i candidati con DSA possono utilizzare tempi più lunghi di quelli ordinari per l'effettuazione delle prove scritte e utilizzare gli strumenti compensativi previsti dal piano didattico personalizzato e che siano già stati impiegati per le verifiche in corso d'anno o comunque siano ritenuti funzionali allo svolgimento dell'esame, senza che venga pregiudicata la validità delle prove scritte.</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72</a:t>
            </a:fld>
            <a:endParaRPr lang="it-IT"/>
          </a:p>
        </p:txBody>
      </p:sp>
    </p:spTree>
    <p:extLst>
      <p:ext uri="{BB962C8B-B14F-4D97-AF65-F5344CB8AC3E}">
        <p14:creationId xmlns="" xmlns:p14="http://schemas.microsoft.com/office/powerpoint/2010/main" val="135451269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Attestato di credito </a:t>
            </a:r>
            <a:r>
              <a:rPr lang="it-IT" dirty="0" smtClean="0"/>
              <a:t>formativo</a:t>
            </a:r>
            <a:endParaRPr lang="it-IT" dirty="0"/>
          </a:p>
        </p:txBody>
      </p:sp>
      <p:sp>
        <p:nvSpPr>
          <p:cNvPr id="3" name="Segnaposto testo 2"/>
          <p:cNvSpPr>
            <a:spLocks noGrp="1"/>
          </p:cNvSpPr>
          <p:nvPr>
            <p:ph type="body" idx="1"/>
          </p:nvPr>
        </p:nvSpPr>
        <p:spPr>
          <a:xfrm>
            <a:off x="1559279" y="1613274"/>
            <a:ext cx="8233884" cy="3190724"/>
          </a:xfrm>
        </p:spPr>
        <p:txBody>
          <a:bodyPr/>
          <a:lstStyle/>
          <a:p>
            <a:pPr marL="88900" indent="0">
              <a:buNone/>
            </a:pPr>
            <a:r>
              <a:rPr lang="it-IT" sz="2000" dirty="0"/>
              <a:t>Agli studenti con disabilità, per i quali sono state predisposte dalla commissione prove non equipollenti a quelle ordinarie sulla base del piano educativo individualizzato o che non partecipano agli esami o che non sostengono una o più prove, viene rilasciato un attestato di credito formativo recante gli elementi informativi relativi all'indirizzo e alla durata del corso di studi seguito, alle discipline comprese nel piano di studi, con l'indicazione della durata oraria complessiva destinata a ciascuna delle valutazioni, anche parziali, ottenute in sede di esame.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73</a:t>
            </a:fld>
            <a:endParaRPr lang="it-IT"/>
          </a:p>
        </p:txBody>
      </p:sp>
    </p:spTree>
    <p:extLst>
      <p:ext uri="{BB962C8B-B14F-4D97-AF65-F5344CB8AC3E}">
        <p14:creationId xmlns="" xmlns:p14="http://schemas.microsoft.com/office/powerpoint/2010/main" val="40793848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232323" y="843558"/>
            <a:ext cx="8280920" cy="668100"/>
          </a:xfrm>
        </p:spPr>
        <p:txBody>
          <a:bodyPr/>
          <a:lstStyle/>
          <a:p>
            <a:r>
              <a:rPr lang="it-IT" dirty="0"/>
              <a:t>Svolgimento dell’esame per candidati con DSA</a:t>
            </a:r>
          </a:p>
        </p:txBody>
      </p:sp>
      <p:sp>
        <p:nvSpPr>
          <p:cNvPr id="3" name="Segnaposto testo 2"/>
          <p:cNvSpPr>
            <a:spLocks noGrp="1"/>
          </p:cNvSpPr>
          <p:nvPr>
            <p:ph type="body" idx="1"/>
          </p:nvPr>
        </p:nvSpPr>
        <p:spPr/>
        <p:txBody>
          <a:bodyPr/>
          <a:lstStyle/>
          <a:p>
            <a:pPr marL="88900" indent="0">
              <a:buNone/>
            </a:pPr>
            <a:r>
              <a:rPr lang="it-IT" sz="1800" dirty="0"/>
              <a:t>I candidati possono usufruire di dispositivi per l'ascolto dei testi della prova registrati in formati "mp3". </a:t>
            </a:r>
          </a:p>
          <a:p>
            <a:pPr marL="88900" indent="0">
              <a:buNone/>
            </a:pPr>
            <a:r>
              <a:rPr lang="it-IT" sz="1800" dirty="0"/>
              <a:t>Per la piena comprensione del testo delle prove scritte, la commissione può prevedere di individuare un proprio componente che legga i testi delle prove scritte. </a:t>
            </a:r>
          </a:p>
          <a:p>
            <a:pPr marL="88900" indent="0">
              <a:buNone/>
            </a:pPr>
            <a:r>
              <a:rPr lang="it-IT" sz="1800" dirty="0"/>
              <a:t>Per i candidati che utilizzano la sintesi vocale, la commissione può provvedere alla trascrizione del testo su supporto informatico.</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74</a:t>
            </a:fld>
            <a:endParaRPr lang="it-IT"/>
          </a:p>
        </p:txBody>
      </p:sp>
    </p:spTree>
    <p:extLst>
      <p:ext uri="{BB962C8B-B14F-4D97-AF65-F5344CB8AC3E}">
        <p14:creationId xmlns="" xmlns:p14="http://schemas.microsoft.com/office/powerpoint/2010/main" val="149318899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866525"/>
            <a:ext cx="8593924" cy="668100"/>
          </a:xfrm>
        </p:spPr>
        <p:txBody>
          <a:bodyPr/>
          <a:lstStyle/>
          <a:p>
            <a:r>
              <a:rPr lang="it-IT" dirty="0"/>
              <a:t>Candidati con DSA esonerati dallo studio della/e lingua/e straniera/e</a:t>
            </a:r>
          </a:p>
        </p:txBody>
      </p:sp>
      <p:sp>
        <p:nvSpPr>
          <p:cNvPr id="3" name="Segnaposto testo 2"/>
          <p:cNvSpPr>
            <a:spLocks noGrp="1"/>
          </p:cNvSpPr>
          <p:nvPr>
            <p:ph type="body" idx="1"/>
          </p:nvPr>
        </p:nvSpPr>
        <p:spPr>
          <a:xfrm>
            <a:off x="1559279" y="1613274"/>
            <a:ext cx="7873844" cy="3118716"/>
          </a:xfrm>
        </p:spPr>
        <p:txBody>
          <a:bodyPr/>
          <a:lstStyle/>
          <a:p>
            <a:pPr marL="88900" indent="0">
              <a:buNone/>
            </a:pPr>
            <a:r>
              <a:rPr lang="it-IT" sz="1800" dirty="0"/>
              <a:t>I candidati con certificazione di DSA, che, ai sensi dell'articolo 6, co. 6, del </a:t>
            </a:r>
            <a:r>
              <a:rPr lang="it-IT" sz="1800" dirty="0" err="1"/>
              <a:t>d.m.</a:t>
            </a:r>
            <a:r>
              <a:rPr lang="it-IT" sz="1800" dirty="0"/>
              <a:t> n. 5669 del 12 luglio 2011 e dell'art. 20, co. 13, del d. 19s. 13 aprile 2017 n. 62, hanno seguito un percorso didattico differenziato, con esonero dall'insegnamento della/e lingua/e straniera/e, e che sono stati valutati dal consiglio di classe con l'attribuzione di voti e di un credito scolastico relativi unicamente allo svolgimento di tale percorso, in sede di esame di Stato sostengono prove differenziate, non equipollenti a quelle ordinarie, coerenti con il percorso svolto, finalizzate solo al rilascio dell'attestato di credito formativo</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75</a:t>
            </a:fld>
            <a:endParaRPr lang="it-IT"/>
          </a:p>
        </p:txBody>
      </p:sp>
    </p:spTree>
    <p:extLst>
      <p:ext uri="{BB962C8B-B14F-4D97-AF65-F5344CB8AC3E}">
        <p14:creationId xmlns="" xmlns:p14="http://schemas.microsoft.com/office/powerpoint/2010/main" val="322075383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Candidati con dispensa dalla prova scritta di lingua </a:t>
            </a:r>
            <a:r>
              <a:rPr lang="it-IT" dirty="0" smtClean="0"/>
              <a:t>straniera</a:t>
            </a:r>
            <a:endParaRPr lang="it-IT" dirty="0"/>
          </a:p>
        </p:txBody>
      </p:sp>
      <p:sp>
        <p:nvSpPr>
          <p:cNvPr id="3" name="Segnaposto testo 2"/>
          <p:cNvSpPr>
            <a:spLocks noGrp="1"/>
          </p:cNvSpPr>
          <p:nvPr>
            <p:ph type="body" idx="1"/>
          </p:nvPr>
        </p:nvSpPr>
        <p:spPr>
          <a:xfrm>
            <a:off x="936179" y="1491630"/>
            <a:ext cx="8928992" cy="3528392"/>
          </a:xfrm>
        </p:spPr>
        <p:txBody>
          <a:bodyPr/>
          <a:lstStyle/>
          <a:p>
            <a:pPr marL="88900" indent="0">
              <a:buNone/>
            </a:pPr>
            <a:r>
              <a:rPr lang="it-IT" sz="1400" dirty="0"/>
              <a:t>Per i candidati con certificazione di DSA che, ai sensi dell'art. 6, co. 5, del </a:t>
            </a:r>
            <a:r>
              <a:rPr lang="it-IT" sz="1400" dirty="0" err="1"/>
              <a:t>d.m.</a:t>
            </a:r>
            <a:r>
              <a:rPr lang="it-IT" sz="1400" dirty="0"/>
              <a:t> n. 5669 del 12 luglio 2011, hanno seguito un percorso didattico ordinario, con la sola dispensa dalle prove scritte ordinarie di lingua straniera, la commissione, nel caso in cui la lingua straniera sia oggetto di seconda prova scritta, sottopone i candidati medesimi a prova orale sostitutiva della prova scritta.</a:t>
            </a:r>
          </a:p>
          <a:p>
            <a:pPr marL="88900" indent="0">
              <a:buNone/>
            </a:pPr>
            <a:r>
              <a:rPr lang="it-IT" sz="1400" dirty="0"/>
              <a:t>La commissione, sulla base della documentazione fornita dal consiglio di classe stabilisce modalità e contenuti della prova orale, che avrà luogo nel giorno destinato allo svolgimento della seconda prova scritta, al termine della stessa, o in un giorno successivo, purché compatibile con la pubblicazione del punteggio delle prove scritte e delle prove orali sostitutive delle prove scritte nelle forme e nei tempi previsti nei precedenti articoli.</a:t>
            </a:r>
          </a:p>
          <a:p>
            <a:pPr marL="88900" indent="0">
              <a:buNone/>
            </a:pPr>
            <a:r>
              <a:rPr lang="it-IT" sz="1400" dirty="0"/>
              <a:t> Il punteggio, in ventesimi, viene attribuito dall'intera commissione a maggioranza, compreso il presidente, secondo i criteri di conduzione e valutazione previamente stabiliti in apposita o apposite riunioni. </a:t>
            </a:r>
          </a:p>
          <a:p>
            <a:pPr marL="88900" indent="0">
              <a:buNone/>
            </a:pPr>
            <a:r>
              <a:rPr lang="it-IT" sz="1400" dirty="0"/>
              <a:t>Gli studenti che sostengono con esito positivo l'esame di Stato alle condizioni cui al presente comma conseguono il diploma conclusivo del secondo ciclo di istruzione.</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76</a:t>
            </a:fld>
            <a:endParaRPr lang="it-IT"/>
          </a:p>
        </p:txBody>
      </p:sp>
    </p:spTree>
    <p:extLst>
      <p:ext uri="{BB962C8B-B14F-4D97-AF65-F5344CB8AC3E}">
        <p14:creationId xmlns="" xmlns:p14="http://schemas.microsoft.com/office/powerpoint/2010/main" val="32719814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Colloquio dei candidati con </a:t>
            </a:r>
            <a:r>
              <a:rPr lang="it-IT" dirty="0" smtClean="0"/>
              <a:t>DSA</a:t>
            </a:r>
            <a:endParaRPr lang="it-IT" dirty="0"/>
          </a:p>
        </p:txBody>
      </p:sp>
      <p:sp>
        <p:nvSpPr>
          <p:cNvPr id="3" name="Segnaposto testo 2"/>
          <p:cNvSpPr>
            <a:spLocks noGrp="1"/>
          </p:cNvSpPr>
          <p:nvPr>
            <p:ph type="body" idx="1"/>
          </p:nvPr>
        </p:nvSpPr>
        <p:spPr/>
        <p:txBody>
          <a:bodyPr/>
          <a:lstStyle/>
          <a:p>
            <a:r>
              <a:rPr lang="it-IT" dirty="0"/>
              <a:t>Il colloquio dei candidati con certificazione di DSA si svolge nel rispetto di quanto previsto dall'art. 20 del d.lgs. n. 62 del 2017. </a:t>
            </a:r>
          </a:p>
          <a:p>
            <a:r>
              <a:rPr lang="it-IT" dirty="0"/>
              <a:t>A ciascun candidato la commissione sottopone i materiali di cui all'art. 19, comma 1, secondo periodo, predisposti in coerenza con il piano didattico personalizzato, da cui prende avvio il colloquio.</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77</a:t>
            </a:fld>
            <a:endParaRPr lang="it-IT"/>
          </a:p>
        </p:txBody>
      </p:sp>
    </p:spTree>
    <p:extLst>
      <p:ext uri="{BB962C8B-B14F-4D97-AF65-F5344CB8AC3E}">
        <p14:creationId xmlns="" xmlns:p14="http://schemas.microsoft.com/office/powerpoint/2010/main" val="621788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Credito scolastico e candidati esterni: casi particolari (art. 8 OM 205/2019</a:t>
            </a:r>
            <a:r>
              <a:rPr lang="it-IT" dirty="0" smtClean="0"/>
              <a:t>)</a:t>
            </a:r>
            <a:endParaRPr lang="it-IT" dirty="0"/>
          </a:p>
        </p:txBody>
      </p:sp>
      <p:sp>
        <p:nvSpPr>
          <p:cNvPr id="3" name="Segnaposto testo 2"/>
          <p:cNvSpPr>
            <a:spLocks noGrp="1"/>
          </p:cNvSpPr>
          <p:nvPr>
            <p:ph type="body" idx="1"/>
          </p:nvPr>
        </p:nvSpPr>
        <p:spPr>
          <a:xfrm>
            <a:off x="1008187" y="1613274"/>
            <a:ext cx="8496944" cy="3406748"/>
          </a:xfrm>
        </p:spPr>
        <p:txBody>
          <a:bodyPr/>
          <a:lstStyle/>
          <a:p>
            <a:pPr marL="88900" indent="0">
              <a:buNone/>
            </a:pPr>
            <a:r>
              <a:rPr lang="it-IT" dirty="0"/>
              <a:t>Per i candidati esterni che, a seguito di esami di maturità o di Stato, siano stati ammessi o dichiarati idonei all'ultima classe, il credito scolastico è attribuito dal consiglio di classe davanti al quale sostengono l'esame preliminare, nella misura di punti otto per il penultimo anno e, qualora non in possesso di promozione o idoneità alla penultima classe, di ulteriori sette punti per il terzultimo anno, e per l'ultima classe sulla base dei risultati delle prove preliminari.</a:t>
            </a:r>
          </a:p>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78</a:t>
            </a:fld>
            <a:endParaRPr lang="it-IT"/>
          </a:p>
        </p:txBody>
      </p:sp>
    </p:spTree>
    <p:extLst>
      <p:ext uri="{BB962C8B-B14F-4D97-AF65-F5344CB8AC3E}">
        <p14:creationId xmlns="" xmlns:p14="http://schemas.microsoft.com/office/powerpoint/2010/main" val="254480264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Esami dei candidati con BES non </a:t>
            </a:r>
            <a:r>
              <a:rPr lang="it-IT" dirty="0" smtClean="0"/>
              <a:t>certificati</a:t>
            </a:r>
            <a:endParaRPr lang="it-IT" dirty="0"/>
          </a:p>
        </p:txBody>
      </p:sp>
      <p:sp>
        <p:nvSpPr>
          <p:cNvPr id="3" name="Segnaposto testo 2"/>
          <p:cNvSpPr>
            <a:spLocks noGrp="1"/>
          </p:cNvSpPr>
          <p:nvPr>
            <p:ph type="body" idx="1"/>
          </p:nvPr>
        </p:nvSpPr>
        <p:spPr>
          <a:xfrm>
            <a:off x="648147" y="1613274"/>
            <a:ext cx="8536928" cy="2902500"/>
          </a:xfrm>
        </p:spPr>
        <p:txBody>
          <a:bodyPr/>
          <a:lstStyle/>
          <a:p>
            <a:r>
              <a:rPr lang="it-IT" sz="1400" dirty="0"/>
              <a:t>Per altre situazioni di studenti con bisogni educativi speciali (BES), formalmente individuati dal consiglio di classe, devono essere fomite dal medesimo organo utili e opportune indicazioni per consentire a tali allievi di sostenere adeguatamente l'esame di Stato. La commissione d'esame, esaminati gli elementi fomiti dal consiglio di classe, tiene in debita considerazione le specifiche situazioni soggettive, relative ai candidati con BES. </a:t>
            </a:r>
          </a:p>
          <a:p>
            <a:r>
              <a:rPr lang="it-IT" sz="1400" dirty="0"/>
              <a:t>A tal fine il consiglio di classe trasmette alla commissione d'esame l'eventuale piano didattico personalizzato. In ogni caso, per tali studenti non è prevista alcuna misura dispensativa in sede di esame, mentre è possibile concedere strumenti compensativi, in analogia a quanto previsto per studenti con DSA, solo nel caso in cui siano già stati impiegati per le verifiche in corso d'anno o comunque siano ritenuti funzionali allo svolgimento dell'esame senza che venga pregiudicata la validità delle prove scritte.</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79</a:t>
            </a:fld>
            <a:endParaRPr lang="it-IT"/>
          </a:p>
        </p:txBody>
      </p:sp>
    </p:spTree>
    <p:extLst>
      <p:ext uri="{BB962C8B-B14F-4D97-AF65-F5344CB8AC3E}">
        <p14:creationId xmlns="" xmlns:p14="http://schemas.microsoft.com/office/powerpoint/2010/main" val="1296030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4251" y="339502"/>
            <a:ext cx="7625796" cy="668100"/>
          </a:xfrm>
        </p:spPr>
        <p:txBody>
          <a:bodyPr/>
          <a:lstStyle/>
          <a:p>
            <a:pPr algn="ctr"/>
            <a:r>
              <a:rPr lang="it-IT" dirty="0" smtClean="0">
                <a:solidFill>
                  <a:srgbClr val="FF0000"/>
                </a:solidFill>
              </a:rPr>
              <a:t/>
            </a:r>
            <a:br>
              <a:rPr lang="it-IT" dirty="0" smtClean="0">
                <a:solidFill>
                  <a:srgbClr val="FF0000"/>
                </a:solidFill>
              </a:rPr>
            </a:br>
            <a:r>
              <a:rPr lang="it-IT" sz="2800" dirty="0" smtClean="0">
                <a:solidFill>
                  <a:srgbClr val="FF0000"/>
                </a:solidFill>
              </a:rPr>
              <a:t> ATTI DA ESAMINARE </a:t>
            </a:r>
            <a:r>
              <a:rPr lang="it-IT" sz="1800" dirty="0" smtClean="0">
                <a:solidFill>
                  <a:srgbClr val="FF0000"/>
                </a:solidFill>
              </a:rPr>
              <a:t/>
            </a:r>
            <a:br>
              <a:rPr lang="it-IT" sz="1800" dirty="0" smtClean="0">
                <a:solidFill>
                  <a:srgbClr val="FF0000"/>
                </a:solidFill>
              </a:rPr>
            </a:br>
            <a:r>
              <a:rPr lang="it-IT" sz="1800" dirty="0" smtClean="0">
                <a:solidFill>
                  <a:schemeClr val="tx1"/>
                </a:solidFill>
              </a:rPr>
              <a:t>seduta </a:t>
            </a:r>
            <a:r>
              <a:rPr lang="it-IT" sz="1800" dirty="0" smtClean="0">
                <a:solidFill>
                  <a:schemeClr val="tx1"/>
                </a:solidFill>
              </a:rPr>
              <a:t>preliminare o altre e comunque prima dell’inizio delle prove scritte</a:t>
            </a:r>
            <a:r>
              <a:rPr lang="it-IT" sz="1800" dirty="0" smtClean="0">
                <a:solidFill>
                  <a:schemeClr val="tx1"/>
                </a:solidFill>
              </a:rPr>
              <a:t> </a:t>
            </a:r>
            <a:endParaRPr lang="it-IT" sz="1800" dirty="0">
              <a:solidFill>
                <a:schemeClr val="tx1"/>
              </a:solidFill>
            </a:endParaRPr>
          </a:p>
        </p:txBody>
      </p:sp>
      <p:sp>
        <p:nvSpPr>
          <p:cNvPr id="3" name="Segnaposto testo 2"/>
          <p:cNvSpPr>
            <a:spLocks noGrp="1"/>
          </p:cNvSpPr>
          <p:nvPr>
            <p:ph type="body" idx="1"/>
          </p:nvPr>
        </p:nvSpPr>
        <p:spPr>
          <a:xfrm>
            <a:off x="360115" y="843558"/>
            <a:ext cx="10225136" cy="4104456"/>
          </a:xfrm>
        </p:spPr>
        <p:txBody>
          <a:bodyPr/>
          <a:lstStyle/>
          <a:p>
            <a:pPr>
              <a:buFont typeface="Wingdings" pitchFamily="2" charset="2"/>
              <a:buChar char="ü"/>
            </a:pPr>
            <a:r>
              <a:rPr lang="it-IT" dirty="0" smtClean="0"/>
              <a:t>Elenco dei candidati e documentazione relativa al percorso scolastico;</a:t>
            </a:r>
          </a:p>
          <a:p>
            <a:pPr>
              <a:buFont typeface="Wingdings" pitchFamily="2" charset="2"/>
              <a:buChar char="ü"/>
            </a:pPr>
            <a:r>
              <a:rPr lang="it-IT" dirty="0" smtClean="0"/>
              <a:t>Domande di ammissione all’esame dei candidati esterni e di quelli interni abbreviati per merito, con allegati i documenti;</a:t>
            </a:r>
          </a:p>
          <a:p>
            <a:pPr>
              <a:buFont typeface="Wingdings" pitchFamily="2" charset="2"/>
              <a:buChar char="ü"/>
            </a:pPr>
            <a:r>
              <a:rPr lang="it-IT" dirty="0" smtClean="0"/>
              <a:t>Copia dei verbali dell’attribuzione e della motivazione del credito scolastico;</a:t>
            </a:r>
          </a:p>
          <a:p>
            <a:pPr>
              <a:buFont typeface="Wingdings" pitchFamily="2" charset="2"/>
              <a:buChar char="ü"/>
            </a:pPr>
            <a:r>
              <a:rPr lang="it-IT" dirty="0" smtClean="0"/>
              <a:t>Per gli esterni: esito dell’esame preliminare e credito attribuito;</a:t>
            </a:r>
          </a:p>
          <a:p>
            <a:pPr>
              <a:buFont typeface="Wingdings" pitchFamily="2" charset="2"/>
              <a:buChar char="ü"/>
            </a:pPr>
            <a:r>
              <a:rPr lang="it-IT" dirty="0" smtClean="0"/>
              <a:t>Parte del documento del Consiglio di classe relativa agli eventuali alunni </a:t>
            </a:r>
            <a:r>
              <a:rPr lang="it-IT" dirty="0" err="1" smtClean="0"/>
              <a:t>D.A.</a:t>
            </a:r>
            <a:r>
              <a:rPr lang="it-IT" dirty="0" smtClean="0"/>
              <a:t>;</a:t>
            </a:r>
          </a:p>
          <a:p>
            <a:pPr>
              <a:buFont typeface="Wingdings" pitchFamily="2" charset="2"/>
              <a:buChar char="ü"/>
            </a:pPr>
            <a:r>
              <a:rPr lang="it-IT" dirty="0" smtClean="0"/>
              <a:t>eventuale documentazione relativa a DSA e BES</a:t>
            </a:r>
          </a:p>
          <a:p>
            <a:pPr>
              <a:buFont typeface="Wingdings" pitchFamily="2" charset="2"/>
              <a:buChar char="ü"/>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a:t>
            </a:fld>
            <a:endParaRPr lang="it-IT"/>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810101" y="2067694"/>
            <a:ext cx="5886718" cy="751656"/>
          </a:xfrm>
        </p:spPr>
        <p:txBody>
          <a:bodyPr/>
          <a:lstStyle/>
          <a:p>
            <a:r>
              <a:rPr lang="it-IT" dirty="0"/>
              <a:t>PERCORSO  «ESABAC»</a:t>
            </a:r>
          </a:p>
        </p:txBody>
      </p:sp>
      <p:sp>
        <p:nvSpPr>
          <p:cNvPr id="3" name="Sottotitolo 2"/>
          <p:cNvSpPr>
            <a:spLocks noGrp="1"/>
          </p:cNvSpPr>
          <p:nvPr>
            <p:ph type="subTitle" idx="1"/>
          </p:nvPr>
        </p:nvSpPr>
        <p:spPr>
          <a:xfrm>
            <a:off x="504131" y="2687652"/>
            <a:ext cx="6408712" cy="784800"/>
          </a:xfrm>
        </p:spPr>
        <p:txBody>
          <a:bodyPr/>
          <a:lstStyle/>
          <a:p>
            <a:r>
              <a:rPr lang="it-IT" dirty="0" smtClean="0"/>
              <a:t>Esame </a:t>
            </a:r>
            <a:r>
              <a:rPr lang="it-IT" dirty="0"/>
              <a:t>di stato nelle </a:t>
            </a:r>
            <a:r>
              <a:rPr lang="it-IT" dirty="0" smtClean="0"/>
              <a:t>sezioni sperimentali «</a:t>
            </a:r>
            <a:r>
              <a:rPr lang="it-IT" dirty="0" err="1" smtClean="0"/>
              <a:t>Esabac</a:t>
            </a:r>
            <a:r>
              <a:rPr lang="it-IT" dirty="0"/>
              <a:t>» e «</a:t>
            </a:r>
            <a:r>
              <a:rPr lang="it-IT" dirty="0" err="1"/>
              <a:t>Esabac</a:t>
            </a:r>
            <a:r>
              <a:rPr lang="it-IT" dirty="0"/>
              <a:t> techno» 2018 – 2019</a:t>
            </a:r>
          </a:p>
        </p:txBody>
      </p:sp>
    </p:spTree>
    <p:extLst>
      <p:ext uri="{BB962C8B-B14F-4D97-AF65-F5344CB8AC3E}">
        <p14:creationId xmlns="" xmlns:p14="http://schemas.microsoft.com/office/powerpoint/2010/main" val="353569841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56259" y="123478"/>
            <a:ext cx="7625796" cy="936104"/>
          </a:xfrm>
        </p:spPr>
        <p:txBody>
          <a:bodyPr/>
          <a:lstStyle/>
          <a:p>
            <a:r>
              <a:rPr lang="it-IT" dirty="0"/>
              <a:t>SCUOLE CON SEZIONI ESABAC </a:t>
            </a:r>
            <a:br>
              <a:rPr lang="it-IT" dirty="0"/>
            </a:br>
            <a:r>
              <a:rPr lang="it-IT" dirty="0"/>
              <a:t>autorizzate con Nota MIUR </a:t>
            </a:r>
            <a:r>
              <a:rPr lang="it-IT" dirty="0" err="1"/>
              <a:t>prot</a:t>
            </a:r>
            <a:r>
              <a:rPr lang="it-IT" dirty="0"/>
              <a:t>. n.5534/2014 </a:t>
            </a:r>
          </a:p>
        </p:txBody>
      </p:sp>
      <p:sp>
        <p:nvSpPr>
          <p:cNvPr id="3" name="Segnaposto testo 2"/>
          <p:cNvSpPr>
            <a:spLocks noGrp="1"/>
          </p:cNvSpPr>
          <p:nvPr>
            <p:ph type="body" idx="1"/>
          </p:nvPr>
        </p:nvSpPr>
        <p:spPr>
          <a:xfrm>
            <a:off x="1152203" y="1059582"/>
            <a:ext cx="8640960" cy="3456192"/>
          </a:xfrm>
        </p:spPr>
        <p:txBody>
          <a:bodyPr/>
          <a:lstStyle/>
          <a:p>
            <a:pPr marL="88900" indent="0" algn="just">
              <a:buNone/>
            </a:pPr>
            <a:r>
              <a:rPr lang="it-IT" sz="1400" dirty="0" smtClean="0"/>
              <a:t>Nel Lazio ci sono 28 sezioni </a:t>
            </a:r>
            <a:r>
              <a:rPr lang="it-IT" sz="1400" dirty="0" err="1" smtClean="0"/>
              <a:t>Esabac</a:t>
            </a:r>
            <a:r>
              <a:rPr lang="it-IT" sz="1400" dirty="0" smtClean="0"/>
              <a:t>, di cui 1 </a:t>
            </a:r>
            <a:r>
              <a:rPr lang="it-IT" sz="1400" dirty="0" err="1" smtClean="0"/>
              <a:t>Esabac</a:t>
            </a:r>
            <a:r>
              <a:rPr lang="it-IT" sz="1400" dirty="0" smtClean="0"/>
              <a:t> tecnologico. In questa sessione di Esami di Stato sono 26 le sezioni che affrontano l’esame </a:t>
            </a:r>
            <a:r>
              <a:rPr lang="it-IT" sz="1400" dirty="0"/>
              <a:t>per ottenere il rilascio del doppio diploma </a:t>
            </a:r>
            <a:r>
              <a:rPr lang="it-IT" sz="1400" dirty="0" smtClean="0"/>
              <a:t>italo-francese.</a:t>
            </a:r>
          </a:p>
          <a:p>
            <a:pPr marL="88900" indent="0" algn="just">
              <a:buNone/>
            </a:pPr>
            <a:r>
              <a:rPr lang="it-IT" sz="1400" dirty="0"/>
              <a:t>Decreto ministeriale n. 95 dell’8 febbraio 2013</a:t>
            </a:r>
          </a:p>
          <a:p>
            <a:pPr marL="88900" indent="0" algn="just">
              <a:buNone/>
            </a:pPr>
            <a:r>
              <a:rPr lang="it-IT" sz="1400" dirty="0"/>
              <a:t>Disciplina lo svolgimento degli Esami di Stato nelle sezioni funzionanti presso istituti statali e paritari in cui è attuato il progetto «</a:t>
            </a:r>
            <a:r>
              <a:rPr lang="it-IT" sz="1400" dirty="0" err="1"/>
              <a:t>EsaBac</a:t>
            </a:r>
            <a:r>
              <a:rPr lang="it-IT" sz="1400" dirty="0"/>
              <a:t>» per il rilascio del diploma di </a:t>
            </a:r>
            <a:r>
              <a:rPr lang="it-IT" sz="1400" dirty="0" err="1"/>
              <a:t>Baccalauréat</a:t>
            </a:r>
            <a:r>
              <a:rPr lang="it-IT" sz="1400" dirty="0"/>
              <a:t>, indicando analiticamente gli aspetti fondanti del progetto e delle modalità di svolgimento degli esami di stato conclusivi</a:t>
            </a:r>
          </a:p>
          <a:p>
            <a:pPr marL="88900" indent="0" algn="just">
              <a:buNone/>
            </a:pPr>
            <a:r>
              <a:rPr lang="it-IT" sz="1400" dirty="0"/>
              <a:t>Decreto ministeriale n. 614 del 4 agosto 2016</a:t>
            </a:r>
          </a:p>
          <a:p>
            <a:pPr marL="88900" indent="0" algn="just">
              <a:buNone/>
            </a:pPr>
            <a:r>
              <a:rPr lang="it-IT" sz="1400" dirty="0"/>
              <a:t>Stabilisce le norme di svolgimento degli esami nelle sezioni funzionanti presso istituti statali e paritari in cui è attuato il progetto «</a:t>
            </a:r>
            <a:r>
              <a:rPr lang="it-IT" sz="1400" dirty="0" err="1"/>
              <a:t>EsaBac</a:t>
            </a:r>
            <a:r>
              <a:rPr lang="it-IT" sz="1400" dirty="0"/>
              <a:t> techno» per il rilascio del diploma di </a:t>
            </a:r>
            <a:r>
              <a:rPr lang="it-IT" sz="1400" dirty="0" err="1"/>
              <a:t>Baccalauréat</a:t>
            </a:r>
            <a:r>
              <a:rPr lang="it-IT" sz="1400" dirty="0"/>
              <a:t> tecnologico, indicando  i requisiti, i programmi, gli obiettivi, la  struttura e la valutazione delle prove d’esame</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81</a:t>
            </a:fld>
            <a:endParaRPr lang="it-IT"/>
          </a:p>
        </p:txBody>
      </p:sp>
    </p:spTree>
    <p:extLst>
      <p:ext uri="{BB962C8B-B14F-4D97-AF65-F5344CB8AC3E}">
        <p14:creationId xmlns="" xmlns:p14="http://schemas.microsoft.com/office/powerpoint/2010/main" val="27895748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40235" y="195486"/>
            <a:ext cx="9001000" cy="884124"/>
          </a:xfrm>
        </p:spPr>
        <p:txBody>
          <a:bodyPr/>
          <a:lstStyle/>
          <a:p>
            <a:pPr algn="ctr"/>
            <a:r>
              <a:rPr lang="it-IT" dirty="0"/>
              <a:t>esame conclusivo </a:t>
            </a:r>
            <a:r>
              <a:rPr lang="it-IT" dirty="0" smtClean="0"/>
              <a:t>«</a:t>
            </a:r>
            <a:r>
              <a:rPr lang="it-IT" dirty="0" err="1"/>
              <a:t>EsaBac</a:t>
            </a:r>
            <a:r>
              <a:rPr lang="it-IT" dirty="0"/>
              <a:t>» ed «</a:t>
            </a:r>
            <a:r>
              <a:rPr lang="it-IT" dirty="0" err="1"/>
              <a:t>EsaBac</a:t>
            </a:r>
            <a:r>
              <a:rPr lang="it-IT" dirty="0"/>
              <a:t> </a:t>
            </a:r>
            <a:r>
              <a:rPr lang="it-IT" dirty="0" smtClean="0"/>
              <a:t>techno»</a:t>
            </a:r>
            <a:br>
              <a:rPr lang="it-IT" dirty="0" smtClean="0"/>
            </a:br>
            <a:r>
              <a:rPr lang="it-IT" dirty="0" smtClean="0"/>
              <a:t>D.M</a:t>
            </a:r>
            <a:r>
              <a:rPr lang="it-IT" dirty="0"/>
              <a:t>. </a:t>
            </a:r>
            <a:r>
              <a:rPr lang="it-IT" dirty="0" smtClean="0"/>
              <a:t>n.384/2019</a:t>
            </a:r>
            <a:endParaRPr lang="it-IT" dirty="0"/>
          </a:p>
        </p:txBody>
      </p:sp>
      <p:sp>
        <p:nvSpPr>
          <p:cNvPr id="3" name="Segnaposto testo 2"/>
          <p:cNvSpPr>
            <a:spLocks noGrp="1"/>
          </p:cNvSpPr>
          <p:nvPr>
            <p:ph type="body" idx="1"/>
          </p:nvPr>
        </p:nvSpPr>
        <p:spPr>
          <a:xfrm>
            <a:off x="1224211" y="987574"/>
            <a:ext cx="9289032" cy="3528200"/>
          </a:xfrm>
        </p:spPr>
        <p:txBody>
          <a:bodyPr/>
          <a:lstStyle/>
          <a:p>
            <a:r>
              <a:rPr lang="it-IT" sz="2000" dirty="0"/>
              <a:t>La prova scritta si riconfigura come terza prova scritta dell’esame di stato e non più come quarta prova ai sensi del D.M. 95/2013</a:t>
            </a:r>
          </a:p>
          <a:p>
            <a:r>
              <a:rPr lang="it-IT" sz="2000" dirty="0"/>
              <a:t>La valutazione della terza prova va ricondotta, ai fini dell’esame di stato, nell’ambito dei punti previsti per la seconda prova scritta</a:t>
            </a:r>
          </a:p>
          <a:p>
            <a:r>
              <a:rPr lang="it-IT" sz="2000" dirty="0"/>
              <a:t>Il punteggio da attribuire a ciascuna delle prove previste per la parte specifica è espresso in </a:t>
            </a:r>
            <a:r>
              <a:rPr lang="it-IT" sz="2000" dirty="0" smtClean="0"/>
              <a:t>ventesimi</a:t>
            </a:r>
          </a:p>
          <a:p>
            <a:r>
              <a:rPr lang="it-IT" sz="2000" dirty="0"/>
              <a:t>Il punteggio complessivo minimo per il superamento della parte specifica, utile al rilascio del diploma di </a:t>
            </a:r>
            <a:r>
              <a:rPr lang="it-IT" sz="2000" dirty="0" err="1"/>
              <a:t>Baccalauréat</a:t>
            </a:r>
            <a:r>
              <a:rPr lang="it-IT" sz="2000" dirty="0"/>
              <a:t>, è 12/20</a:t>
            </a:r>
          </a:p>
          <a:p>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82</a:t>
            </a:fld>
            <a:endParaRPr lang="it-IT"/>
          </a:p>
        </p:txBody>
      </p:sp>
    </p:spTree>
    <p:extLst>
      <p:ext uri="{BB962C8B-B14F-4D97-AF65-F5344CB8AC3E}">
        <p14:creationId xmlns="" xmlns:p14="http://schemas.microsoft.com/office/powerpoint/2010/main" val="213716148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9"/>
            <a:ext cx="7625796" cy="792088"/>
          </a:xfrm>
        </p:spPr>
        <p:txBody>
          <a:bodyPr/>
          <a:lstStyle/>
          <a:p>
            <a:pPr algn="ctr"/>
            <a:r>
              <a:rPr lang="it-IT" dirty="0"/>
              <a:t>ESABAC «GENERAL»</a:t>
            </a:r>
            <a:br>
              <a:rPr lang="it-IT" dirty="0"/>
            </a:br>
            <a:r>
              <a:rPr lang="it-IT" dirty="0"/>
              <a:t>Licei classici, scientifici, </a:t>
            </a:r>
            <a:r>
              <a:rPr lang="it-IT" dirty="0" smtClean="0"/>
              <a:t>linguistici</a:t>
            </a:r>
            <a:endParaRPr lang="it-IT" dirty="0"/>
          </a:p>
        </p:txBody>
      </p:sp>
      <p:sp>
        <p:nvSpPr>
          <p:cNvPr id="3" name="Segnaposto testo 2"/>
          <p:cNvSpPr>
            <a:spLocks noGrp="1"/>
          </p:cNvSpPr>
          <p:nvPr>
            <p:ph type="body" idx="1"/>
          </p:nvPr>
        </p:nvSpPr>
        <p:spPr/>
        <p:txBody>
          <a:bodyPr/>
          <a:lstStyle/>
          <a:p>
            <a:pPr marL="88900" indent="0">
              <a:buNone/>
            </a:pP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83</a:t>
            </a:fld>
            <a:endParaRPr lang="it-IT"/>
          </a:p>
        </p:txBody>
      </p:sp>
      <p:graphicFrame>
        <p:nvGraphicFramePr>
          <p:cNvPr id="5" name="Diagramma 4"/>
          <p:cNvGraphicFramePr/>
          <p:nvPr>
            <p:extLst>
              <p:ext uri="{D42A27DB-BD31-4B8C-83A1-F6EECF244321}">
                <p14:modId xmlns="" xmlns:p14="http://schemas.microsoft.com/office/powerpoint/2010/main" val="1569561425"/>
              </p:ext>
            </p:extLst>
          </p:nvPr>
        </p:nvGraphicFramePr>
        <p:xfrm>
          <a:off x="864171" y="699542"/>
          <a:ext cx="9217024" cy="4056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80940834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9"/>
            <a:ext cx="7625796" cy="792088"/>
          </a:xfrm>
        </p:spPr>
        <p:txBody>
          <a:bodyPr/>
          <a:lstStyle/>
          <a:p>
            <a:pPr algn="ctr"/>
            <a:r>
              <a:rPr lang="it-IT" dirty="0"/>
              <a:t>ESABAC «TECHNO»</a:t>
            </a:r>
            <a:br>
              <a:rPr lang="it-IT" dirty="0"/>
            </a:br>
            <a:r>
              <a:rPr lang="it-IT" dirty="0"/>
              <a:t>Istituti tecnici economici (AFM e Turismo)</a:t>
            </a:r>
          </a:p>
        </p:txBody>
      </p:sp>
      <p:sp>
        <p:nvSpPr>
          <p:cNvPr id="3" name="Segnaposto testo 2"/>
          <p:cNvSpPr>
            <a:spLocks noGrp="1"/>
          </p:cNvSpPr>
          <p:nvPr>
            <p:ph type="body" idx="1"/>
          </p:nvPr>
        </p:nvSpPr>
        <p:spPr/>
        <p:txBody>
          <a:bodyPr/>
          <a:lstStyle/>
          <a:p>
            <a:pPr marL="88900" indent="0">
              <a:buNone/>
            </a:pPr>
            <a:endParaRPr lang="it-IT" dirty="0"/>
          </a:p>
        </p:txBody>
      </p:sp>
      <p:sp>
        <p:nvSpPr>
          <p:cNvPr id="4" name="Segnaposto numero diapositiva 3"/>
          <p:cNvSpPr>
            <a:spLocks noGrp="1"/>
          </p:cNvSpPr>
          <p:nvPr>
            <p:ph type="sldNum" idx="12"/>
          </p:nvPr>
        </p:nvSpPr>
        <p:spPr/>
        <p:txBody>
          <a:bodyPr/>
          <a:lstStyle/>
          <a:p>
            <a:fld id="{00000000-1234-1234-1234-123412341234}" type="slidenum">
              <a:rPr lang="it-IT" smtClean="0">
                <a:solidFill>
                  <a:prstClr val="white"/>
                </a:solidFill>
              </a:rPr>
              <a:pPr/>
              <a:t>84</a:t>
            </a:fld>
            <a:endParaRPr lang="it-IT">
              <a:solidFill>
                <a:prstClr val="white"/>
              </a:solidFill>
            </a:endParaRPr>
          </a:p>
        </p:txBody>
      </p:sp>
      <p:graphicFrame>
        <p:nvGraphicFramePr>
          <p:cNvPr id="5" name="Diagramma 4"/>
          <p:cNvGraphicFramePr/>
          <p:nvPr>
            <p:extLst>
              <p:ext uri="{D42A27DB-BD31-4B8C-83A1-F6EECF244321}">
                <p14:modId xmlns="" xmlns:p14="http://schemas.microsoft.com/office/powerpoint/2010/main" val="2445973733"/>
              </p:ext>
            </p:extLst>
          </p:nvPr>
        </p:nvGraphicFramePr>
        <p:xfrm>
          <a:off x="864171" y="699542"/>
          <a:ext cx="9217024" cy="4056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8443599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9"/>
            <a:ext cx="7625796" cy="792088"/>
          </a:xfrm>
        </p:spPr>
        <p:txBody>
          <a:bodyPr/>
          <a:lstStyle/>
          <a:p>
            <a:pPr algn="ctr"/>
            <a:r>
              <a:rPr lang="it-IT" dirty="0"/>
              <a:t>OPERAZIONI DURANTE L’ESAME ORALE</a:t>
            </a:r>
            <a:br>
              <a:rPr lang="it-IT" dirty="0"/>
            </a:br>
            <a:r>
              <a:rPr lang="it-IT" dirty="0"/>
              <a:t>ai fini del rilascio del diploma di </a:t>
            </a:r>
            <a:r>
              <a:rPr lang="it-IT" dirty="0" err="1"/>
              <a:t>Baccalauréat</a:t>
            </a:r>
            <a:r>
              <a:rPr lang="it-IT" dirty="0"/>
              <a:t> </a:t>
            </a:r>
          </a:p>
        </p:txBody>
      </p:sp>
      <p:sp>
        <p:nvSpPr>
          <p:cNvPr id="3" name="Segnaposto testo 2"/>
          <p:cNvSpPr>
            <a:spLocks noGrp="1"/>
          </p:cNvSpPr>
          <p:nvPr>
            <p:ph type="body" idx="1"/>
          </p:nvPr>
        </p:nvSpPr>
        <p:spPr/>
        <p:txBody>
          <a:bodyPr/>
          <a:lstStyle/>
          <a:p>
            <a:pPr marL="88900" indent="0">
              <a:buNone/>
            </a:pPr>
            <a:endParaRPr lang="it-IT" dirty="0"/>
          </a:p>
        </p:txBody>
      </p:sp>
      <p:sp>
        <p:nvSpPr>
          <p:cNvPr id="4" name="Segnaposto numero diapositiva 3"/>
          <p:cNvSpPr>
            <a:spLocks noGrp="1"/>
          </p:cNvSpPr>
          <p:nvPr>
            <p:ph type="sldNum" idx="12"/>
          </p:nvPr>
        </p:nvSpPr>
        <p:spPr/>
        <p:txBody>
          <a:bodyPr/>
          <a:lstStyle/>
          <a:p>
            <a:fld id="{00000000-1234-1234-1234-123412341234}" type="slidenum">
              <a:rPr lang="it-IT" smtClean="0">
                <a:solidFill>
                  <a:prstClr val="white"/>
                </a:solidFill>
              </a:rPr>
              <a:pPr/>
              <a:t>85</a:t>
            </a:fld>
            <a:endParaRPr lang="it-IT">
              <a:solidFill>
                <a:prstClr val="white"/>
              </a:solidFill>
            </a:endParaRPr>
          </a:p>
        </p:txBody>
      </p:sp>
      <p:graphicFrame>
        <p:nvGraphicFramePr>
          <p:cNvPr id="5" name="Diagramma 4"/>
          <p:cNvGraphicFramePr/>
          <p:nvPr>
            <p:extLst>
              <p:ext uri="{D42A27DB-BD31-4B8C-83A1-F6EECF244321}">
                <p14:modId xmlns="" xmlns:p14="http://schemas.microsoft.com/office/powerpoint/2010/main" val="3496823876"/>
              </p:ext>
            </p:extLst>
          </p:nvPr>
        </p:nvGraphicFramePr>
        <p:xfrm>
          <a:off x="864171" y="699542"/>
          <a:ext cx="9217024" cy="4056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7836463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59279" y="123479"/>
            <a:ext cx="7625796" cy="792088"/>
          </a:xfrm>
        </p:spPr>
        <p:txBody>
          <a:bodyPr/>
          <a:lstStyle/>
          <a:p>
            <a:pPr algn="ctr"/>
            <a:r>
              <a:rPr lang="it-IT" dirty="0"/>
              <a:t>OPERAZIONI DOPO LO SVOGIMENTO DELLA PROVA ORALE</a:t>
            </a:r>
            <a:br>
              <a:rPr lang="it-IT" dirty="0"/>
            </a:br>
            <a:r>
              <a:rPr lang="it-IT" dirty="0"/>
              <a:t>ai fini del rilascio del diploma di </a:t>
            </a:r>
            <a:r>
              <a:rPr lang="it-IT" dirty="0" err="1"/>
              <a:t>Baccalauréat</a:t>
            </a:r>
            <a:r>
              <a:rPr lang="it-IT" dirty="0"/>
              <a:t> </a:t>
            </a:r>
          </a:p>
        </p:txBody>
      </p:sp>
      <p:sp>
        <p:nvSpPr>
          <p:cNvPr id="3" name="Segnaposto testo 2"/>
          <p:cNvSpPr>
            <a:spLocks noGrp="1"/>
          </p:cNvSpPr>
          <p:nvPr>
            <p:ph type="body" idx="1"/>
          </p:nvPr>
        </p:nvSpPr>
        <p:spPr/>
        <p:txBody>
          <a:bodyPr/>
          <a:lstStyle/>
          <a:p>
            <a:pPr marL="88900" indent="0">
              <a:buNone/>
            </a:pPr>
            <a:endParaRPr lang="it-IT" dirty="0"/>
          </a:p>
        </p:txBody>
      </p:sp>
      <p:sp>
        <p:nvSpPr>
          <p:cNvPr id="4" name="Segnaposto numero diapositiva 3"/>
          <p:cNvSpPr>
            <a:spLocks noGrp="1"/>
          </p:cNvSpPr>
          <p:nvPr>
            <p:ph type="sldNum" idx="12"/>
          </p:nvPr>
        </p:nvSpPr>
        <p:spPr/>
        <p:txBody>
          <a:bodyPr/>
          <a:lstStyle/>
          <a:p>
            <a:fld id="{00000000-1234-1234-1234-123412341234}" type="slidenum">
              <a:rPr lang="it-IT" smtClean="0">
                <a:solidFill>
                  <a:prstClr val="white"/>
                </a:solidFill>
              </a:rPr>
              <a:pPr/>
              <a:t>86</a:t>
            </a:fld>
            <a:endParaRPr lang="it-IT">
              <a:solidFill>
                <a:prstClr val="white"/>
              </a:solidFill>
            </a:endParaRPr>
          </a:p>
        </p:txBody>
      </p:sp>
      <p:graphicFrame>
        <p:nvGraphicFramePr>
          <p:cNvPr id="5" name="Diagramma 4"/>
          <p:cNvGraphicFramePr/>
          <p:nvPr>
            <p:extLst>
              <p:ext uri="{D42A27DB-BD31-4B8C-83A1-F6EECF244321}">
                <p14:modId xmlns="" xmlns:p14="http://schemas.microsoft.com/office/powerpoint/2010/main" val="3771334526"/>
              </p:ext>
            </p:extLst>
          </p:nvPr>
        </p:nvGraphicFramePr>
        <p:xfrm>
          <a:off x="864171" y="699542"/>
          <a:ext cx="9217024" cy="4056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9534106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56259" y="195486"/>
            <a:ext cx="7625796" cy="668100"/>
          </a:xfrm>
        </p:spPr>
        <p:txBody>
          <a:bodyPr/>
          <a:lstStyle/>
          <a:p>
            <a:r>
              <a:rPr lang="it-IT" dirty="0"/>
              <a:t>IL RILASCIO DEL DIPLOMA DI BACCALAUREAT</a:t>
            </a:r>
          </a:p>
        </p:txBody>
      </p:sp>
      <p:sp>
        <p:nvSpPr>
          <p:cNvPr id="3" name="Segnaposto testo 2"/>
          <p:cNvSpPr>
            <a:spLocks noGrp="1"/>
          </p:cNvSpPr>
          <p:nvPr>
            <p:ph type="body" idx="1"/>
          </p:nvPr>
        </p:nvSpPr>
        <p:spPr>
          <a:xfrm>
            <a:off x="1080195" y="915566"/>
            <a:ext cx="8856984" cy="3888432"/>
          </a:xfrm>
        </p:spPr>
        <p:txBody>
          <a:bodyPr/>
          <a:lstStyle/>
          <a:p>
            <a:pPr algn="just"/>
            <a:r>
              <a:rPr lang="it-IT" sz="1800" dirty="0"/>
              <a:t>Lo studente consegue il </a:t>
            </a:r>
            <a:r>
              <a:rPr lang="it-IT" sz="1800" dirty="0" err="1"/>
              <a:t>Baccalauréat</a:t>
            </a:r>
            <a:r>
              <a:rPr lang="it-IT" sz="1800" dirty="0"/>
              <a:t> rilasciato dal Ministero francese se ottiene, nella parte specifica «ESABAC GENERAL» </a:t>
            </a:r>
            <a:r>
              <a:rPr lang="it-IT" sz="1800" dirty="0" smtClean="0"/>
              <a:t>o </a:t>
            </a:r>
            <a:r>
              <a:rPr lang="it-IT" sz="1800" dirty="0"/>
              <a:t>«TECHNO» un punteggio complessivo almeno pari alla sufficienza (12/20), previo superamento dell’Esame di Stato</a:t>
            </a:r>
          </a:p>
          <a:p>
            <a:pPr algn="just"/>
            <a:r>
              <a:rPr lang="it-IT" sz="1800" dirty="0"/>
              <a:t>Se  il punteggio globale della parte specifica dell’esame ESABAC è inferiore a 12/20,  non si terrà conto dei risultati conseguiti dai candidati nella terza prova scritta</a:t>
            </a:r>
          </a:p>
          <a:p>
            <a:pPr algn="just"/>
            <a:r>
              <a:rPr lang="it-IT" sz="1800" dirty="0"/>
              <a:t>Se il risultato della terza prova scritta inficia il superamento dell’Esame di Stato,  non si terrà conto dello stesso</a:t>
            </a:r>
          </a:p>
          <a:p>
            <a:pPr algn="just"/>
            <a:r>
              <a:rPr lang="it-IT" sz="1800" dirty="0"/>
              <a:t>In caso di esito negativo «</a:t>
            </a:r>
            <a:r>
              <a:rPr lang="it-IT" sz="1800" dirty="0" err="1"/>
              <a:t>Esabac</a:t>
            </a:r>
            <a:r>
              <a:rPr lang="it-IT" sz="1800" dirty="0"/>
              <a:t>», la Commissione deve rideterminare, all’atto degli adempimenti finali, il punteggio della seconda prova scritta e pubblicarlo all’albo</a:t>
            </a:r>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87</a:t>
            </a:fld>
            <a:endParaRPr lang="it-IT"/>
          </a:p>
        </p:txBody>
      </p:sp>
    </p:spTree>
    <p:extLst>
      <p:ext uri="{BB962C8B-B14F-4D97-AF65-F5344CB8AC3E}">
        <p14:creationId xmlns="" xmlns:p14="http://schemas.microsoft.com/office/powerpoint/2010/main" val="11918786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CORRISPONDENZA DEGLI INDIRIZZI DI STUDIO PER IL RILASCIO DEL DIPLOMA ESABAC </a:t>
            </a:r>
          </a:p>
        </p:txBody>
      </p:sp>
      <p:sp>
        <p:nvSpPr>
          <p:cNvPr id="3" name="Segnaposto numero diapositiva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88</a:t>
            </a:fld>
            <a:endParaRPr lang="it-IT"/>
          </a:p>
        </p:txBody>
      </p:sp>
      <p:graphicFrame>
        <p:nvGraphicFramePr>
          <p:cNvPr id="4" name="Tabella 3">
            <a:extLst>
              <a:ext uri="{FF2B5EF4-FFF2-40B4-BE49-F238E27FC236}"/>
            </a:extLst>
          </p:cNvPr>
          <p:cNvGraphicFramePr>
            <a:graphicFrameLocks noGrp="1"/>
          </p:cNvGraphicFramePr>
          <p:nvPr>
            <p:extLst>
              <p:ext uri="{D42A27DB-BD31-4B8C-83A1-F6EECF244321}">
                <p14:modId xmlns="" xmlns:p14="http://schemas.microsoft.com/office/powerpoint/2010/main" val="2571128266"/>
              </p:ext>
            </p:extLst>
          </p:nvPr>
        </p:nvGraphicFramePr>
        <p:xfrm>
          <a:off x="1224211" y="915566"/>
          <a:ext cx="8207375" cy="3297237"/>
        </p:xfrm>
        <a:graphic>
          <a:graphicData uri="http://schemas.openxmlformats.org/drawingml/2006/table">
            <a:tbl>
              <a:tblPr firstRow="1" firstCol="1" bandRow="1"/>
              <a:tblGrid>
                <a:gridCol w="4031693">
                  <a:extLst>
                    <a:ext uri="{9D8B030D-6E8A-4147-A177-3AD203B41FA5}"/>
                  </a:extLst>
                </a:gridCol>
                <a:gridCol w="4175682">
                  <a:extLst>
                    <a:ext uri="{9D8B030D-6E8A-4147-A177-3AD203B41FA5}"/>
                  </a:extLst>
                </a:gridCol>
              </a:tblGrid>
              <a:tr h="802776">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l">
                        <a:lnSpc>
                          <a:spcPct val="115000"/>
                        </a:lnSpc>
                        <a:spcAft>
                          <a:spcPts val="0"/>
                        </a:spcAft>
                      </a:pPr>
                      <a:r>
                        <a:rPr lang="it-IT" sz="1500" cap="all" dirty="0">
                          <a:solidFill>
                            <a:schemeClr val="bg1"/>
                          </a:solidFill>
                          <a:effectLst/>
                        </a:rPr>
                        <a:t>Indirizzi di studio nel sistema educativo Italiano </a:t>
                      </a:r>
                      <a:endParaRPr lang="it-IT"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293D4"/>
                    </a:solidFill>
                  </a:tcPr>
                </a:tc>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l">
                        <a:lnSpc>
                          <a:spcPct val="115000"/>
                        </a:lnSpc>
                        <a:spcAft>
                          <a:spcPts val="0"/>
                        </a:spcAft>
                      </a:pPr>
                      <a:r>
                        <a:rPr lang="it-IT" sz="1500" cap="all" dirty="0">
                          <a:solidFill>
                            <a:schemeClr val="bg1"/>
                          </a:solidFill>
                          <a:effectLst/>
                        </a:rPr>
                        <a:t>Indirizzi di studio nel sistema educativo FRANCESE</a:t>
                      </a:r>
                      <a:endParaRPr lang="it-IT"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293D4"/>
                    </a:solidFill>
                  </a:tcPr>
                </a:tc>
                <a:extLst>
                  <a:ext uri="{0D108BD9-81ED-4DB2-BD59-A6C34878D82A}"/>
                </a:extLst>
              </a:tr>
              <a:tr h="250707">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fr-FR" sz="1400" b="1" dirty="0" err="1">
                          <a:solidFill>
                            <a:schemeClr val="tx1"/>
                          </a:solidFill>
                          <a:effectLst/>
                          <a:latin typeface="+mj-lt"/>
                        </a:rPr>
                        <a:t>Liceo</a:t>
                      </a:r>
                      <a:r>
                        <a:rPr lang="fr-FR" sz="1400" b="1" dirty="0">
                          <a:solidFill>
                            <a:schemeClr val="tx1"/>
                          </a:solidFill>
                          <a:effectLst/>
                          <a:latin typeface="+mj-lt"/>
                        </a:rPr>
                        <a:t> classico</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9pPr>
                    </a:lstStyle>
                    <a:p>
                      <a:pPr algn="ctr">
                        <a:lnSpc>
                          <a:spcPct val="115000"/>
                        </a:lnSpc>
                        <a:spcAft>
                          <a:spcPts val="0"/>
                        </a:spcAft>
                      </a:pPr>
                      <a:r>
                        <a:rPr lang="fr-FR" sz="1400" b="1" dirty="0">
                          <a:solidFill>
                            <a:schemeClr val="tx1"/>
                          </a:solidFill>
                          <a:effectLst/>
                          <a:latin typeface="+mj-lt"/>
                        </a:rPr>
                        <a:t>Baccalauréat série littéraire</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50707">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fr-FR" sz="1400" b="1" dirty="0" err="1">
                          <a:solidFill>
                            <a:schemeClr val="tx1"/>
                          </a:solidFill>
                          <a:effectLst/>
                          <a:latin typeface="+mj-lt"/>
                        </a:rPr>
                        <a:t>Liceo</a:t>
                      </a:r>
                      <a:r>
                        <a:rPr lang="fr-FR" sz="1400" b="1" dirty="0">
                          <a:solidFill>
                            <a:schemeClr val="tx1"/>
                          </a:solidFill>
                          <a:effectLst/>
                          <a:latin typeface="+mj-lt"/>
                        </a:rPr>
                        <a:t> linguistico</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9pPr>
                    </a:lstStyle>
                    <a:p>
                      <a:pPr algn="ctr">
                        <a:lnSpc>
                          <a:spcPct val="115000"/>
                        </a:lnSpc>
                        <a:spcAft>
                          <a:spcPts val="0"/>
                        </a:spcAft>
                      </a:pPr>
                      <a:r>
                        <a:rPr lang="fr-FR" sz="1400" b="1" dirty="0">
                          <a:solidFill>
                            <a:schemeClr val="tx1"/>
                          </a:solidFill>
                          <a:effectLst/>
                          <a:latin typeface="+mj-lt"/>
                        </a:rPr>
                        <a:t>Baccalauréat série littéraire</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50707">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fr-FR" sz="1400" b="1" dirty="0" err="1">
                          <a:solidFill>
                            <a:schemeClr val="tx1"/>
                          </a:solidFill>
                          <a:effectLst/>
                          <a:latin typeface="+mj-lt"/>
                        </a:rPr>
                        <a:t>Liceo</a:t>
                      </a:r>
                      <a:r>
                        <a:rPr lang="fr-FR" sz="1400" b="1" dirty="0">
                          <a:solidFill>
                            <a:schemeClr val="tx1"/>
                          </a:solidFill>
                          <a:effectLst/>
                          <a:latin typeface="+mj-lt"/>
                        </a:rPr>
                        <a:t> </a:t>
                      </a:r>
                      <a:r>
                        <a:rPr lang="fr-FR" sz="1400" b="1" dirty="0" err="1">
                          <a:solidFill>
                            <a:schemeClr val="tx1"/>
                          </a:solidFill>
                          <a:effectLst/>
                          <a:latin typeface="+mj-lt"/>
                        </a:rPr>
                        <a:t>scientifico</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9pPr>
                    </a:lstStyle>
                    <a:p>
                      <a:pPr algn="ctr">
                        <a:lnSpc>
                          <a:spcPct val="115000"/>
                        </a:lnSpc>
                        <a:spcAft>
                          <a:spcPts val="0"/>
                        </a:spcAft>
                      </a:pPr>
                      <a:r>
                        <a:rPr lang="fr-FR" sz="1400" b="1" dirty="0">
                          <a:solidFill>
                            <a:schemeClr val="tx1"/>
                          </a:solidFill>
                          <a:effectLst/>
                          <a:latin typeface="+mj-lt"/>
                        </a:rPr>
                        <a:t>Baccalauréat série scientifique</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7308">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it-IT" sz="1400" b="1" dirty="0">
                          <a:solidFill>
                            <a:schemeClr val="tx1"/>
                          </a:solidFill>
                          <a:effectLst/>
                          <a:latin typeface="+mj-lt"/>
                        </a:rPr>
                        <a:t>Liceo scienze umane - opzione economico sociale</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9pPr>
                    </a:lstStyle>
                    <a:p>
                      <a:pPr algn="ctr">
                        <a:lnSpc>
                          <a:spcPct val="115000"/>
                        </a:lnSpc>
                        <a:spcAft>
                          <a:spcPts val="0"/>
                        </a:spcAft>
                      </a:pPr>
                      <a:r>
                        <a:rPr lang="fr-FR" sz="1400" b="1" dirty="0">
                          <a:solidFill>
                            <a:schemeClr val="tx1"/>
                          </a:solidFill>
                          <a:effectLst/>
                          <a:latin typeface="+mj-lt"/>
                        </a:rPr>
                        <a:t>Baccalauréat série économique et sociale</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723909">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it-IT" sz="1400" b="1" dirty="0">
                          <a:solidFill>
                            <a:schemeClr val="tx1"/>
                          </a:solidFill>
                          <a:effectLst/>
                          <a:latin typeface="+mj-lt"/>
                        </a:rPr>
                        <a:t>Istituto tecnico economico – amministrazione, finanza e marketing</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dk1"/>
                          </a:solidFill>
                          <a:latin typeface="Arial"/>
                          <a:sym typeface="Arial"/>
                        </a:defRPr>
                      </a:lvl9pPr>
                    </a:lstStyle>
                    <a:p>
                      <a:pPr algn="ctr">
                        <a:lnSpc>
                          <a:spcPct val="115000"/>
                        </a:lnSpc>
                        <a:spcAft>
                          <a:spcPts val="0"/>
                        </a:spcAft>
                      </a:pPr>
                      <a:r>
                        <a:rPr lang="fr-FR" sz="1400" b="1" dirty="0">
                          <a:solidFill>
                            <a:schemeClr val="tx1"/>
                          </a:solidFill>
                          <a:effectLst/>
                          <a:latin typeface="+mj-lt"/>
                        </a:rPr>
                        <a:t>Baccalauréat série sciences et technologies du management et de la gestion (STMG)</a:t>
                      </a:r>
                      <a:endParaRPr lang="it-IT" sz="1400" b="1" dirty="0">
                        <a:solidFill>
                          <a:schemeClr val="tx1"/>
                        </a:solidFill>
                        <a:effectLst/>
                        <a:latin typeface="+mj-lt"/>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487308">
                <a:tc>
                  <a:txBody>
                    <a:bodyPr/>
                    <a:lstStyle>
                      <a:lvl1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1pPr>
                      <a:lvl2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2pPr>
                      <a:lvl3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3pPr>
                      <a:lvl4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4pPr>
                      <a:lvl5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5pPr>
                      <a:lvl6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6pPr>
                      <a:lvl7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7pPr>
                      <a:lvl8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8pPr>
                      <a:lvl9pPr marR="0" algn="l" rtl="0">
                        <a:lnSpc>
                          <a:spcPct val="100000"/>
                        </a:lnSpc>
                        <a:spcBef>
                          <a:spcPts val="0"/>
                        </a:spcBef>
                        <a:spcAft>
                          <a:spcPts val="0"/>
                        </a:spcAft>
                        <a:buClr>
                          <a:srgbClr val="000000"/>
                        </a:buClr>
                        <a:buFont typeface="Arial"/>
                        <a:defRPr sz="1400" b="1" i="0" u="none" strike="noStrike" cap="none">
                          <a:solidFill>
                            <a:schemeClr val="lt1"/>
                          </a:solidFill>
                          <a:latin typeface="Arial"/>
                          <a:sym typeface="Arial"/>
                        </a:defRPr>
                      </a:lvl9pPr>
                    </a:lstStyle>
                    <a:p>
                      <a:pPr algn="ctr">
                        <a:lnSpc>
                          <a:spcPct val="115000"/>
                        </a:lnSpc>
                        <a:spcAft>
                          <a:spcPts val="0"/>
                        </a:spcAft>
                      </a:pPr>
                      <a:r>
                        <a:rPr lang="it-IT" sz="1400" dirty="0">
                          <a:solidFill>
                            <a:schemeClr val="tx1"/>
                          </a:solidFill>
                          <a:effectLst/>
                        </a:rPr>
                        <a:t>Istituto tecnico economico per il turismo</a:t>
                      </a:r>
                      <a:endParaRPr lang="it-IT"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3" marR="9523" marT="7053" marB="705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it-IT"/>
                    </a:p>
                  </a:txBody>
                  <a:tcPr/>
                </a:tc>
                <a:extLst>
                  <a:ext uri="{0D108BD9-81ED-4DB2-BD59-A6C34878D82A}"/>
                </a:extLst>
              </a:tr>
            </a:tbl>
          </a:graphicData>
        </a:graphic>
      </p:graphicFrame>
    </p:spTree>
    <p:extLst>
      <p:ext uri="{BB962C8B-B14F-4D97-AF65-F5344CB8AC3E}">
        <p14:creationId xmlns="" xmlns:p14="http://schemas.microsoft.com/office/powerpoint/2010/main" val="63457746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33"/>
          <p:cNvSpPr txBox="1">
            <a:spLocks noGrp="1"/>
          </p:cNvSpPr>
          <p:nvPr>
            <p:ph type="body" idx="4294967295"/>
          </p:nvPr>
        </p:nvSpPr>
        <p:spPr>
          <a:xfrm>
            <a:off x="4061640" y="373575"/>
            <a:ext cx="2982420" cy="4396200"/>
          </a:xfrm>
          <a:prstGeom prst="rect">
            <a:avLst/>
          </a:prstGeom>
        </p:spPr>
        <p:txBody>
          <a:bodyPr spcFirstLastPara="1" wrap="square" lIns="91425" tIns="91425" rIns="91425" bIns="91425" anchor="ctr" anchorCtr="0">
            <a:noAutofit/>
          </a:bodyPr>
          <a:lstStyle/>
          <a:p>
            <a:pPr marL="0" lvl="0" indent="0" algn="l" rtl="0">
              <a:spcBef>
                <a:spcPts val="600"/>
              </a:spcBef>
              <a:spcAft>
                <a:spcPts val="0"/>
              </a:spcAft>
              <a:buNone/>
            </a:pPr>
            <a:r>
              <a:rPr lang="it-IT" sz="1800" b="1" dirty="0" smtClean="0">
                <a:latin typeface="Montserrat"/>
                <a:ea typeface="Montserrat"/>
                <a:cs typeface="Montserrat"/>
                <a:sym typeface="Montserrat"/>
              </a:rPr>
              <a:t>COMMISSIONE WEB</a:t>
            </a:r>
            <a:endParaRPr sz="1800" b="1" dirty="0">
              <a:latin typeface="Montserrat"/>
              <a:ea typeface="Montserrat"/>
              <a:cs typeface="Montserrat"/>
              <a:sym typeface="Montserrat"/>
            </a:endParaRPr>
          </a:p>
          <a:p>
            <a:pPr marL="0" lvl="0" indent="0" algn="l" rtl="0">
              <a:spcBef>
                <a:spcPts val="600"/>
              </a:spcBef>
              <a:spcAft>
                <a:spcPts val="0"/>
              </a:spcAft>
              <a:buNone/>
            </a:pPr>
            <a:r>
              <a:rPr lang="en" sz="1800" dirty="0" smtClean="0">
                <a:solidFill>
                  <a:srgbClr val="00B050"/>
                </a:solidFill>
              </a:rPr>
              <a:t>Numero Verde</a:t>
            </a:r>
          </a:p>
          <a:p>
            <a:pPr marL="0" lvl="0" indent="0" algn="l" rtl="0">
              <a:spcBef>
                <a:spcPts val="600"/>
              </a:spcBef>
              <a:spcAft>
                <a:spcPts val="0"/>
              </a:spcAft>
              <a:buNone/>
            </a:pPr>
            <a:r>
              <a:rPr lang="en" sz="1800" b="1" dirty="0" smtClean="0">
                <a:solidFill>
                  <a:srgbClr val="00B050"/>
                </a:solidFill>
              </a:rPr>
              <a:t>800903080</a:t>
            </a:r>
            <a:endParaRPr lang="en" sz="1800" b="1" dirty="0">
              <a:solidFill>
                <a:srgbClr val="00B050"/>
              </a:solidFill>
            </a:endParaRPr>
          </a:p>
        </p:txBody>
      </p:sp>
      <p:sp>
        <p:nvSpPr>
          <p:cNvPr id="814" name="Google Shape;814;p33"/>
          <p:cNvSpPr/>
          <p:nvPr/>
        </p:nvSpPr>
        <p:spPr>
          <a:xfrm>
            <a:off x="976894" y="785788"/>
            <a:ext cx="2371123" cy="3575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dirty="0">
                <a:solidFill>
                  <a:srgbClr val="999999"/>
                </a:solidFill>
                <a:latin typeface="Montserrat Light"/>
                <a:ea typeface="Montserrat Light"/>
                <a:cs typeface="Montserrat Light"/>
                <a:sym typeface="Montserrat Light"/>
              </a:rPr>
              <a:t>Place your screenshot here</a:t>
            </a:r>
            <a:endParaRPr sz="1000" dirty="0">
              <a:solidFill>
                <a:srgbClr val="999999"/>
              </a:solidFill>
              <a:latin typeface="Montserrat Light"/>
              <a:ea typeface="Montserrat Light"/>
              <a:cs typeface="Montserrat Light"/>
              <a:sym typeface="Montserrat Light"/>
            </a:endParaRPr>
          </a:p>
        </p:txBody>
      </p:sp>
      <p:sp>
        <p:nvSpPr>
          <p:cNvPr id="815" name="Google Shape;815;p33"/>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89</a:t>
            </a:fld>
            <a:endParaRPr/>
          </a:p>
        </p:txBody>
      </p:sp>
      <p:grpSp>
        <p:nvGrpSpPr>
          <p:cNvPr id="816" name="Google Shape;816;p33"/>
          <p:cNvGrpSpPr/>
          <p:nvPr/>
        </p:nvGrpSpPr>
        <p:grpSpPr>
          <a:xfrm>
            <a:off x="907052" y="373573"/>
            <a:ext cx="2503714" cy="4396359"/>
            <a:chOff x="2547150" y="238125"/>
            <a:chExt cx="2525675" cy="5238750"/>
          </a:xfrm>
        </p:grpSpPr>
        <p:sp>
          <p:nvSpPr>
            <p:cNvPr id="817" name="Google Shape;817;p33"/>
            <p:cNvSpPr/>
            <p:nvPr/>
          </p:nvSpPr>
          <p:spPr>
            <a:xfrm>
              <a:off x="2547150" y="238125"/>
              <a:ext cx="2525675" cy="5238750"/>
            </a:xfrm>
            <a:custGeom>
              <a:avLst/>
              <a:gdLst/>
              <a:ahLst/>
              <a:cxnLst/>
              <a:rect l="l" t="t" r="r" b="b"/>
              <a:pathLst>
                <a:path w="101027" h="209550" extrusionOk="0">
                  <a:moveTo>
                    <a:pt x="98629" y="18886"/>
                  </a:moveTo>
                  <a:lnTo>
                    <a:pt x="98629" y="190364"/>
                  </a:lnTo>
                  <a:lnTo>
                    <a:pt x="2398" y="190364"/>
                  </a:lnTo>
                  <a:lnTo>
                    <a:pt x="2398" y="18886"/>
                  </a:lnTo>
                  <a:close/>
                  <a:moveTo>
                    <a:pt x="10343" y="0"/>
                  </a:moveTo>
                  <a:lnTo>
                    <a:pt x="9293" y="75"/>
                  </a:lnTo>
                  <a:lnTo>
                    <a:pt x="8244" y="225"/>
                  </a:lnTo>
                  <a:lnTo>
                    <a:pt x="7270" y="450"/>
                  </a:lnTo>
                  <a:lnTo>
                    <a:pt x="6295" y="824"/>
                  </a:lnTo>
                  <a:lnTo>
                    <a:pt x="5396" y="1274"/>
                  </a:lnTo>
                  <a:lnTo>
                    <a:pt x="4572" y="1799"/>
                  </a:lnTo>
                  <a:lnTo>
                    <a:pt x="3747" y="2398"/>
                  </a:lnTo>
                  <a:lnTo>
                    <a:pt x="2998" y="3073"/>
                  </a:lnTo>
                  <a:lnTo>
                    <a:pt x="2323" y="3747"/>
                  </a:lnTo>
                  <a:lnTo>
                    <a:pt x="1724" y="4572"/>
                  </a:lnTo>
                  <a:lnTo>
                    <a:pt x="1199" y="5396"/>
                  </a:lnTo>
                  <a:lnTo>
                    <a:pt x="824" y="6370"/>
                  </a:lnTo>
                  <a:lnTo>
                    <a:pt x="450" y="7270"/>
                  </a:lnTo>
                  <a:lnTo>
                    <a:pt x="225" y="8319"/>
                  </a:lnTo>
                  <a:lnTo>
                    <a:pt x="0" y="9293"/>
                  </a:lnTo>
                  <a:lnTo>
                    <a:pt x="0" y="10343"/>
                  </a:lnTo>
                  <a:lnTo>
                    <a:pt x="0" y="199207"/>
                  </a:lnTo>
                  <a:lnTo>
                    <a:pt x="0" y="200257"/>
                  </a:lnTo>
                  <a:lnTo>
                    <a:pt x="225" y="201231"/>
                  </a:lnTo>
                  <a:lnTo>
                    <a:pt x="450" y="202280"/>
                  </a:lnTo>
                  <a:lnTo>
                    <a:pt x="824" y="203180"/>
                  </a:lnTo>
                  <a:lnTo>
                    <a:pt x="1199" y="204154"/>
                  </a:lnTo>
                  <a:lnTo>
                    <a:pt x="1724" y="204978"/>
                  </a:lnTo>
                  <a:lnTo>
                    <a:pt x="2323" y="205803"/>
                  </a:lnTo>
                  <a:lnTo>
                    <a:pt x="2998" y="206477"/>
                  </a:lnTo>
                  <a:lnTo>
                    <a:pt x="3747" y="207152"/>
                  </a:lnTo>
                  <a:lnTo>
                    <a:pt x="4572" y="207751"/>
                  </a:lnTo>
                  <a:lnTo>
                    <a:pt x="5396" y="208276"/>
                  </a:lnTo>
                  <a:lnTo>
                    <a:pt x="6295" y="208726"/>
                  </a:lnTo>
                  <a:lnTo>
                    <a:pt x="7270" y="209100"/>
                  </a:lnTo>
                  <a:lnTo>
                    <a:pt x="8244" y="209325"/>
                  </a:lnTo>
                  <a:lnTo>
                    <a:pt x="9293" y="209475"/>
                  </a:lnTo>
                  <a:lnTo>
                    <a:pt x="10343" y="209550"/>
                  </a:lnTo>
                  <a:lnTo>
                    <a:pt x="90610" y="209550"/>
                  </a:lnTo>
                  <a:lnTo>
                    <a:pt x="91659" y="209475"/>
                  </a:lnTo>
                  <a:lnTo>
                    <a:pt x="92708" y="209325"/>
                  </a:lnTo>
                  <a:lnTo>
                    <a:pt x="93682" y="209100"/>
                  </a:lnTo>
                  <a:lnTo>
                    <a:pt x="94657" y="208726"/>
                  </a:lnTo>
                  <a:lnTo>
                    <a:pt x="95556" y="208276"/>
                  </a:lnTo>
                  <a:lnTo>
                    <a:pt x="96455" y="207751"/>
                  </a:lnTo>
                  <a:lnTo>
                    <a:pt x="97205" y="207152"/>
                  </a:lnTo>
                  <a:lnTo>
                    <a:pt x="97954" y="206477"/>
                  </a:lnTo>
                  <a:lnTo>
                    <a:pt x="98629" y="205803"/>
                  </a:lnTo>
                  <a:lnTo>
                    <a:pt x="99228" y="204978"/>
                  </a:lnTo>
                  <a:lnTo>
                    <a:pt x="99753" y="204154"/>
                  </a:lnTo>
                  <a:lnTo>
                    <a:pt x="100203" y="203180"/>
                  </a:lnTo>
                  <a:lnTo>
                    <a:pt x="100577" y="202280"/>
                  </a:lnTo>
                  <a:lnTo>
                    <a:pt x="100802" y="201231"/>
                  </a:lnTo>
                  <a:lnTo>
                    <a:pt x="100952" y="200257"/>
                  </a:lnTo>
                  <a:lnTo>
                    <a:pt x="101027" y="199207"/>
                  </a:lnTo>
                  <a:lnTo>
                    <a:pt x="101027" y="10343"/>
                  </a:lnTo>
                  <a:lnTo>
                    <a:pt x="100952" y="9293"/>
                  </a:lnTo>
                  <a:lnTo>
                    <a:pt x="100802" y="8319"/>
                  </a:lnTo>
                  <a:lnTo>
                    <a:pt x="100577" y="7270"/>
                  </a:lnTo>
                  <a:lnTo>
                    <a:pt x="100203" y="6370"/>
                  </a:lnTo>
                  <a:lnTo>
                    <a:pt x="99753" y="5396"/>
                  </a:lnTo>
                  <a:lnTo>
                    <a:pt x="99228" y="4572"/>
                  </a:lnTo>
                  <a:lnTo>
                    <a:pt x="98629" y="3747"/>
                  </a:lnTo>
                  <a:lnTo>
                    <a:pt x="97954" y="3073"/>
                  </a:lnTo>
                  <a:lnTo>
                    <a:pt x="97205" y="2398"/>
                  </a:lnTo>
                  <a:lnTo>
                    <a:pt x="96455" y="1799"/>
                  </a:lnTo>
                  <a:lnTo>
                    <a:pt x="95556" y="1274"/>
                  </a:lnTo>
                  <a:lnTo>
                    <a:pt x="94657" y="824"/>
                  </a:lnTo>
                  <a:lnTo>
                    <a:pt x="93682" y="450"/>
                  </a:lnTo>
                  <a:lnTo>
                    <a:pt x="92708" y="225"/>
                  </a:lnTo>
                  <a:lnTo>
                    <a:pt x="91659" y="75"/>
                  </a:lnTo>
                  <a:lnTo>
                    <a:pt x="90610" y="0"/>
                  </a:lnTo>
                  <a:close/>
                </a:path>
              </a:pathLst>
            </a:custGeom>
            <a:solidFill>
              <a:srgbClr val="FFFFFF"/>
            </a:solidFill>
            <a:ln w="9525" cap="flat" cmpd="sng">
              <a:solidFill>
                <a:srgbClr val="FFA4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3"/>
            <p:cNvSpPr/>
            <p:nvPr/>
          </p:nvSpPr>
          <p:spPr>
            <a:xfrm>
              <a:off x="3557025" y="5147100"/>
              <a:ext cx="504050" cy="179900"/>
            </a:xfrm>
            <a:custGeom>
              <a:avLst/>
              <a:gdLst/>
              <a:ahLst/>
              <a:cxnLst/>
              <a:rect l="l" t="t" r="r" b="b"/>
              <a:pathLst>
                <a:path w="20162" h="7196" extrusionOk="0">
                  <a:moveTo>
                    <a:pt x="3598" y="0"/>
                  </a:moveTo>
                  <a:lnTo>
                    <a:pt x="2849" y="75"/>
                  </a:lnTo>
                  <a:lnTo>
                    <a:pt x="2174" y="300"/>
                  </a:lnTo>
                  <a:lnTo>
                    <a:pt x="1575" y="600"/>
                  </a:lnTo>
                  <a:lnTo>
                    <a:pt x="1050" y="1050"/>
                  </a:lnTo>
                  <a:lnTo>
                    <a:pt x="600" y="1574"/>
                  </a:lnTo>
                  <a:lnTo>
                    <a:pt x="301" y="2174"/>
                  </a:lnTo>
                  <a:lnTo>
                    <a:pt x="76" y="2848"/>
                  </a:lnTo>
                  <a:lnTo>
                    <a:pt x="1" y="3598"/>
                  </a:lnTo>
                  <a:lnTo>
                    <a:pt x="76" y="4347"/>
                  </a:lnTo>
                  <a:lnTo>
                    <a:pt x="301" y="5022"/>
                  </a:lnTo>
                  <a:lnTo>
                    <a:pt x="600" y="5621"/>
                  </a:lnTo>
                  <a:lnTo>
                    <a:pt x="1050" y="6146"/>
                  </a:lnTo>
                  <a:lnTo>
                    <a:pt x="1575" y="6596"/>
                  </a:lnTo>
                  <a:lnTo>
                    <a:pt x="2174" y="6896"/>
                  </a:lnTo>
                  <a:lnTo>
                    <a:pt x="2849" y="7120"/>
                  </a:lnTo>
                  <a:lnTo>
                    <a:pt x="3598" y="7195"/>
                  </a:lnTo>
                  <a:lnTo>
                    <a:pt x="16639" y="7195"/>
                  </a:lnTo>
                  <a:lnTo>
                    <a:pt x="17313" y="7120"/>
                  </a:lnTo>
                  <a:lnTo>
                    <a:pt x="17988" y="6896"/>
                  </a:lnTo>
                  <a:lnTo>
                    <a:pt x="18587" y="6596"/>
                  </a:lnTo>
                  <a:lnTo>
                    <a:pt x="19112" y="6146"/>
                  </a:lnTo>
                  <a:lnTo>
                    <a:pt x="19562" y="5621"/>
                  </a:lnTo>
                  <a:lnTo>
                    <a:pt x="19861" y="5022"/>
                  </a:lnTo>
                  <a:lnTo>
                    <a:pt x="20086" y="4347"/>
                  </a:lnTo>
                  <a:lnTo>
                    <a:pt x="20161" y="3598"/>
                  </a:lnTo>
                  <a:lnTo>
                    <a:pt x="20086" y="2848"/>
                  </a:lnTo>
                  <a:lnTo>
                    <a:pt x="19861" y="2174"/>
                  </a:lnTo>
                  <a:lnTo>
                    <a:pt x="19562" y="1574"/>
                  </a:lnTo>
                  <a:lnTo>
                    <a:pt x="19112" y="1050"/>
                  </a:lnTo>
                  <a:lnTo>
                    <a:pt x="18587" y="600"/>
                  </a:lnTo>
                  <a:lnTo>
                    <a:pt x="17988" y="300"/>
                  </a:lnTo>
                  <a:lnTo>
                    <a:pt x="17313" y="75"/>
                  </a:lnTo>
                  <a:lnTo>
                    <a:pt x="16639" y="0"/>
                  </a:lnTo>
                  <a:close/>
                </a:path>
              </a:pathLst>
            </a:custGeom>
            <a:solidFill>
              <a:srgbClr val="FFC800"/>
            </a:solidFill>
            <a:ln w="9525" cap="flat" cmpd="sng">
              <a:solidFill>
                <a:srgbClr val="FFA4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3"/>
            <p:cNvSpPr/>
            <p:nvPr/>
          </p:nvSpPr>
          <p:spPr>
            <a:xfrm>
              <a:off x="3008050" y="423600"/>
              <a:ext cx="99325" cy="99325"/>
            </a:xfrm>
            <a:custGeom>
              <a:avLst/>
              <a:gdLst/>
              <a:ahLst/>
              <a:cxnLst/>
              <a:rect l="l" t="t" r="r" b="b"/>
              <a:pathLst>
                <a:path w="3973" h="3973" extrusionOk="0">
                  <a:moveTo>
                    <a:pt x="2024" y="1"/>
                  </a:moveTo>
                  <a:lnTo>
                    <a:pt x="1575" y="76"/>
                  </a:lnTo>
                  <a:lnTo>
                    <a:pt x="1200" y="151"/>
                  </a:lnTo>
                  <a:lnTo>
                    <a:pt x="900" y="375"/>
                  </a:lnTo>
                  <a:lnTo>
                    <a:pt x="600" y="600"/>
                  </a:lnTo>
                  <a:lnTo>
                    <a:pt x="375" y="900"/>
                  </a:lnTo>
                  <a:lnTo>
                    <a:pt x="151" y="1200"/>
                  </a:lnTo>
                  <a:lnTo>
                    <a:pt x="76" y="1575"/>
                  </a:lnTo>
                  <a:lnTo>
                    <a:pt x="1" y="2024"/>
                  </a:lnTo>
                  <a:lnTo>
                    <a:pt x="76" y="2399"/>
                  </a:lnTo>
                  <a:lnTo>
                    <a:pt x="151" y="2774"/>
                  </a:lnTo>
                  <a:lnTo>
                    <a:pt x="375" y="3073"/>
                  </a:lnTo>
                  <a:lnTo>
                    <a:pt x="600" y="3373"/>
                  </a:lnTo>
                  <a:lnTo>
                    <a:pt x="900" y="3673"/>
                  </a:lnTo>
                  <a:lnTo>
                    <a:pt x="1200" y="3823"/>
                  </a:lnTo>
                  <a:lnTo>
                    <a:pt x="1575" y="3973"/>
                  </a:lnTo>
                  <a:lnTo>
                    <a:pt x="2399" y="3973"/>
                  </a:lnTo>
                  <a:lnTo>
                    <a:pt x="2774" y="3823"/>
                  </a:lnTo>
                  <a:lnTo>
                    <a:pt x="3073" y="3673"/>
                  </a:lnTo>
                  <a:lnTo>
                    <a:pt x="3373" y="3373"/>
                  </a:lnTo>
                  <a:lnTo>
                    <a:pt x="3598" y="3073"/>
                  </a:lnTo>
                  <a:lnTo>
                    <a:pt x="3823" y="2774"/>
                  </a:lnTo>
                  <a:lnTo>
                    <a:pt x="3898" y="2399"/>
                  </a:lnTo>
                  <a:lnTo>
                    <a:pt x="3973" y="2024"/>
                  </a:lnTo>
                  <a:lnTo>
                    <a:pt x="3898" y="1575"/>
                  </a:lnTo>
                  <a:lnTo>
                    <a:pt x="3823" y="1200"/>
                  </a:lnTo>
                  <a:lnTo>
                    <a:pt x="3598" y="900"/>
                  </a:lnTo>
                  <a:lnTo>
                    <a:pt x="3373" y="600"/>
                  </a:lnTo>
                  <a:lnTo>
                    <a:pt x="3073" y="375"/>
                  </a:lnTo>
                  <a:lnTo>
                    <a:pt x="2774" y="151"/>
                  </a:lnTo>
                  <a:lnTo>
                    <a:pt x="2399" y="76"/>
                  </a:lnTo>
                  <a:lnTo>
                    <a:pt x="2024" y="1"/>
                  </a:lnTo>
                  <a:close/>
                </a:path>
              </a:pathLst>
            </a:custGeom>
            <a:solidFill>
              <a:srgbClr val="FFC800"/>
            </a:solidFill>
            <a:ln w="9525" cap="flat" cmpd="sng">
              <a:solidFill>
                <a:srgbClr val="FFA4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3"/>
            <p:cNvSpPr/>
            <p:nvPr/>
          </p:nvSpPr>
          <p:spPr>
            <a:xfrm>
              <a:off x="3566400" y="434850"/>
              <a:ext cx="487175" cy="76850"/>
            </a:xfrm>
            <a:custGeom>
              <a:avLst/>
              <a:gdLst/>
              <a:ahLst/>
              <a:cxnLst/>
              <a:rect l="l" t="t" r="r" b="b"/>
              <a:pathLst>
                <a:path w="19487" h="3074" extrusionOk="0">
                  <a:moveTo>
                    <a:pt x="1275" y="0"/>
                  </a:moveTo>
                  <a:lnTo>
                    <a:pt x="1050" y="75"/>
                  </a:lnTo>
                  <a:lnTo>
                    <a:pt x="750" y="150"/>
                  </a:lnTo>
                  <a:lnTo>
                    <a:pt x="525" y="300"/>
                  </a:lnTo>
                  <a:lnTo>
                    <a:pt x="375" y="450"/>
                  </a:lnTo>
                  <a:lnTo>
                    <a:pt x="225" y="675"/>
                  </a:lnTo>
                  <a:lnTo>
                    <a:pt x="75" y="975"/>
                  </a:lnTo>
                  <a:lnTo>
                    <a:pt x="1" y="1274"/>
                  </a:lnTo>
                  <a:lnTo>
                    <a:pt x="1" y="1574"/>
                  </a:lnTo>
                  <a:lnTo>
                    <a:pt x="1" y="1874"/>
                  </a:lnTo>
                  <a:lnTo>
                    <a:pt x="75" y="2174"/>
                  </a:lnTo>
                  <a:lnTo>
                    <a:pt x="225" y="2399"/>
                  </a:lnTo>
                  <a:lnTo>
                    <a:pt x="375" y="2623"/>
                  </a:lnTo>
                  <a:lnTo>
                    <a:pt x="525" y="2773"/>
                  </a:lnTo>
                  <a:lnTo>
                    <a:pt x="750" y="2923"/>
                  </a:lnTo>
                  <a:lnTo>
                    <a:pt x="1050" y="2998"/>
                  </a:lnTo>
                  <a:lnTo>
                    <a:pt x="1275" y="3073"/>
                  </a:lnTo>
                  <a:lnTo>
                    <a:pt x="18137" y="3073"/>
                  </a:lnTo>
                  <a:lnTo>
                    <a:pt x="18437" y="2998"/>
                  </a:lnTo>
                  <a:lnTo>
                    <a:pt x="18662" y="2923"/>
                  </a:lnTo>
                  <a:lnTo>
                    <a:pt x="18887" y="2773"/>
                  </a:lnTo>
                  <a:lnTo>
                    <a:pt x="19112" y="2623"/>
                  </a:lnTo>
                  <a:lnTo>
                    <a:pt x="19262" y="2399"/>
                  </a:lnTo>
                  <a:lnTo>
                    <a:pt x="19337" y="2174"/>
                  </a:lnTo>
                  <a:lnTo>
                    <a:pt x="19412" y="1874"/>
                  </a:lnTo>
                  <a:lnTo>
                    <a:pt x="19486" y="1574"/>
                  </a:lnTo>
                  <a:lnTo>
                    <a:pt x="19412" y="1274"/>
                  </a:lnTo>
                  <a:lnTo>
                    <a:pt x="19337" y="975"/>
                  </a:lnTo>
                  <a:lnTo>
                    <a:pt x="19262" y="675"/>
                  </a:lnTo>
                  <a:lnTo>
                    <a:pt x="19112" y="450"/>
                  </a:lnTo>
                  <a:lnTo>
                    <a:pt x="18887" y="300"/>
                  </a:lnTo>
                  <a:lnTo>
                    <a:pt x="18662" y="150"/>
                  </a:lnTo>
                  <a:lnTo>
                    <a:pt x="18437" y="75"/>
                  </a:lnTo>
                  <a:lnTo>
                    <a:pt x="18137" y="0"/>
                  </a:lnTo>
                  <a:close/>
                </a:path>
              </a:pathLst>
            </a:custGeom>
            <a:solidFill>
              <a:srgbClr val="FFC800"/>
            </a:solidFill>
            <a:ln w="9525" cap="flat" cmpd="sng">
              <a:solidFill>
                <a:srgbClr val="FFA4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218"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76894" y="791204"/>
            <a:ext cx="2371123" cy="356998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12243" y="195486"/>
            <a:ext cx="8856984" cy="668100"/>
          </a:xfrm>
        </p:spPr>
        <p:txBody>
          <a:bodyPr/>
          <a:lstStyle/>
          <a:p>
            <a:pPr algn="ctr"/>
            <a:r>
              <a:rPr lang="it-IT" dirty="0" smtClean="0">
                <a:solidFill>
                  <a:srgbClr val="FF0000"/>
                </a:solidFill>
              </a:rPr>
              <a:t>CHE COSA CONTROLLARE</a:t>
            </a:r>
            <a:endParaRPr lang="it-IT" dirty="0">
              <a:solidFill>
                <a:srgbClr val="FF0000"/>
              </a:solidFill>
            </a:endParaRPr>
          </a:p>
        </p:txBody>
      </p:sp>
      <p:sp>
        <p:nvSpPr>
          <p:cNvPr id="3" name="Segnaposto testo 2"/>
          <p:cNvSpPr>
            <a:spLocks noGrp="1"/>
          </p:cNvSpPr>
          <p:nvPr>
            <p:ph type="body" idx="1"/>
          </p:nvPr>
        </p:nvSpPr>
        <p:spPr>
          <a:xfrm>
            <a:off x="1296219" y="915566"/>
            <a:ext cx="9073008" cy="4536504"/>
          </a:xfrm>
        </p:spPr>
        <p:txBody>
          <a:bodyPr numCol="2"/>
          <a:lstStyle/>
          <a:p>
            <a:pPr>
              <a:buNone/>
            </a:pPr>
            <a:r>
              <a:rPr lang="it-IT" dirty="0" smtClean="0"/>
              <a:t>CANDIDATI INTERNI </a:t>
            </a:r>
          </a:p>
          <a:p>
            <a:pPr>
              <a:buFont typeface="Arial" pitchFamily="34" charset="0"/>
              <a:buChar char="•"/>
            </a:pPr>
            <a:r>
              <a:rPr lang="it-IT" sz="1800" dirty="0" smtClean="0"/>
              <a:t>Elenco e documentazione relativa al percorso scolastico;</a:t>
            </a:r>
          </a:p>
          <a:p>
            <a:pPr>
              <a:buFont typeface="Arial" pitchFamily="34" charset="0"/>
              <a:buChar char="•"/>
            </a:pPr>
            <a:r>
              <a:rPr lang="it-IT" sz="1800" dirty="0" smtClean="0"/>
              <a:t>Verbali dello scrutinio finale: attribuzione e motivazione del credito scolastico</a:t>
            </a:r>
          </a:p>
          <a:p>
            <a:pPr>
              <a:buFont typeface="Arial" pitchFamily="34" charset="0"/>
              <a:buChar char="•"/>
            </a:pPr>
            <a:r>
              <a:rPr lang="it-IT" sz="1800" dirty="0" smtClean="0"/>
              <a:t>Documentazione relativa ai candidati con disabilità, DSA o BES</a:t>
            </a:r>
          </a:p>
          <a:p>
            <a:pPr>
              <a:buFont typeface="Arial" pitchFamily="34" charset="0"/>
              <a:buChar char="•"/>
            </a:pPr>
            <a:r>
              <a:rPr lang="it-IT" sz="1800" dirty="0" smtClean="0"/>
              <a:t>Rispetto delle indicazioni circa la frequenza ¾ dell’orario annuale personalizzato</a:t>
            </a:r>
          </a:p>
          <a:p>
            <a:pPr>
              <a:buFont typeface="Arial" pitchFamily="34" charset="0"/>
              <a:buChar char="•"/>
            </a:pPr>
            <a:endParaRPr lang="it-IT" sz="1800" dirty="0" smtClean="0"/>
          </a:p>
          <a:p>
            <a:pPr>
              <a:buFont typeface="Arial" pitchFamily="34" charset="0"/>
              <a:buChar char="•"/>
            </a:pPr>
            <a:endParaRPr lang="it-IT" sz="1800" dirty="0" smtClean="0"/>
          </a:p>
          <a:p>
            <a:pPr>
              <a:buNone/>
            </a:pPr>
            <a:r>
              <a:rPr lang="it-IT" sz="1800" dirty="0" smtClean="0"/>
              <a:t> </a:t>
            </a:r>
            <a:r>
              <a:rPr lang="it-IT" sz="1800" dirty="0" smtClean="0"/>
              <a:t>              </a:t>
            </a:r>
            <a:r>
              <a:rPr lang="it-IT" dirty="0" smtClean="0"/>
              <a:t>CANDIDATI ESTERNI </a:t>
            </a:r>
          </a:p>
          <a:p>
            <a:pPr algn="just">
              <a:buFont typeface="Arial" pitchFamily="34" charset="0"/>
              <a:buChar char="•"/>
            </a:pPr>
            <a:r>
              <a:rPr lang="it-IT" sz="1600" dirty="0" smtClean="0"/>
              <a:t>Compimento del diciannovesimo anno di età entro dicembre 2019 e dimostrazione dell’adempimento dell’obbligo d’istruzione;</a:t>
            </a:r>
          </a:p>
          <a:p>
            <a:pPr algn="just">
              <a:buFont typeface="Arial" pitchFamily="34" charset="0"/>
              <a:buChar char="•"/>
            </a:pPr>
            <a:r>
              <a:rPr lang="it-IT" sz="1600" dirty="0" smtClean="0"/>
              <a:t>Possesso del diploma di scuola secondaria di primo grado da un numero di anni pari a quello della durata del corso prescelto;  </a:t>
            </a:r>
          </a:p>
          <a:p>
            <a:pPr algn="just">
              <a:buFont typeface="Arial" pitchFamily="34" charset="0"/>
              <a:buChar char="•"/>
            </a:pPr>
            <a:r>
              <a:rPr lang="it-IT" sz="1600" dirty="0" smtClean="0"/>
              <a:t>Possesso di titolo conseguito al termine di un corso di studio di istruzione secondaria quadriennale o diploma professionale  di tecnico;</a:t>
            </a:r>
          </a:p>
          <a:p>
            <a:pPr algn="just">
              <a:buFont typeface="Arial" pitchFamily="34" charset="0"/>
              <a:buChar char="•"/>
            </a:pPr>
            <a:r>
              <a:rPr lang="it-IT" sz="1600" dirty="0" smtClean="0"/>
              <a:t>Cessazione della frequenza dell’ultimo anno di corso prima del 15 marzo</a:t>
            </a:r>
          </a:p>
          <a:p>
            <a:pPr algn="just">
              <a:buNone/>
            </a:pPr>
            <a:r>
              <a:rPr lang="it-IT" sz="1600" dirty="0" smtClean="0"/>
              <a:t>.</a:t>
            </a:r>
            <a:r>
              <a:rPr lang="it-IT" dirty="0" smtClean="0"/>
              <a:t>                              </a:t>
            </a:r>
            <a:endParaRPr lang="it-IT" dirty="0"/>
          </a:p>
        </p:txBody>
      </p:sp>
      <p:sp>
        <p:nvSpPr>
          <p:cNvPr id="4" name="Segnaposto numero diapositiva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9</a:t>
            </a:fld>
            <a:endParaRPr lang="it-IT"/>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90</a:t>
            </a:fld>
            <a:endParaRPr lang="it-IT"/>
          </a:p>
        </p:txBody>
      </p:sp>
      <p:sp>
        <p:nvSpPr>
          <p:cNvPr id="3" name="Rettangolo 2"/>
          <p:cNvSpPr/>
          <p:nvPr/>
        </p:nvSpPr>
        <p:spPr>
          <a:xfrm>
            <a:off x="216099" y="195486"/>
            <a:ext cx="7848872" cy="1477328"/>
          </a:xfrm>
          <a:prstGeom prst="rect">
            <a:avLst/>
          </a:prstGeom>
        </p:spPr>
        <p:txBody>
          <a:bodyPr wrap="square">
            <a:spAutoFit/>
          </a:bodyPr>
          <a:lstStyle/>
          <a:p>
            <a:r>
              <a:rPr lang="it-IT" sz="1800" b="1" dirty="0">
                <a:solidFill>
                  <a:srgbClr val="FF0000"/>
                </a:solidFill>
              </a:rPr>
              <a:t>MODALITA’ WEB PER LA RICEZIONE DELLE TRACCE DELLE </a:t>
            </a:r>
            <a:r>
              <a:rPr lang="it-IT" sz="1800" b="1" dirty="0" smtClean="0">
                <a:solidFill>
                  <a:srgbClr val="FF0000"/>
                </a:solidFill>
              </a:rPr>
              <a:t>PROVE SCRITTE </a:t>
            </a:r>
            <a:r>
              <a:rPr lang="it-IT" sz="1800" b="1" dirty="0">
                <a:solidFill>
                  <a:srgbClr val="FF0000"/>
                </a:solidFill>
              </a:rPr>
              <a:t>D’ESAME </a:t>
            </a:r>
            <a:r>
              <a:rPr lang="it-IT" sz="1800" b="1" dirty="0" smtClean="0">
                <a:solidFill>
                  <a:srgbClr val="FF0000"/>
                </a:solidFill>
              </a:rPr>
              <a:t>– ROMA E PROVINCIA</a:t>
            </a:r>
          </a:p>
          <a:p>
            <a:endParaRPr lang="it-IT" sz="1800" b="1" dirty="0">
              <a:solidFill>
                <a:srgbClr val="FF0000"/>
              </a:solidFill>
            </a:endParaRPr>
          </a:p>
          <a:p>
            <a:endParaRPr lang="it-IT" sz="1800" b="1" dirty="0" smtClean="0">
              <a:solidFill>
                <a:srgbClr val="FF0000"/>
              </a:solidFill>
            </a:endParaRPr>
          </a:p>
          <a:p>
            <a:r>
              <a:rPr lang="it-IT" sz="1800" b="1" dirty="0">
                <a:solidFill>
                  <a:srgbClr val="FF0000"/>
                </a:solidFill>
              </a:rPr>
              <a:t>REFERENTI del PLICO TELEMATICO </a:t>
            </a:r>
          </a:p>
        </p:txBody>
      </p:sp>
      <p:graphicFrame>
        <p:nvGraphicFramePr>
          <p:cNvPr id="5" name="Tabella 4"/>
          <p:cNvGraphicFramePr>
            <a:graphicFrameLocks noGrp="1"/>
          </p:cNvGraphicFramePr>
          <p:nvPr>
            <p:extLst>
              <p:ext uri="{D42A27DB-BD31-4B8C-83A1-F6EECF244321}">
                <p14:modId xmlns="" xmlns:p14="http://schemas.microsoft.com/office/powerpoint/2010/main" val="3457610162"/>
              </p:ext>
            </p:extLst>
          </p:nvPr>
        </p:nvGraphicFramePr>
        <p:xfrm>
          <a:off x="216099" y="2211710"/>
          <a:ext cx="7200900" cy="1112520"/>
        </p:xfrm>
        <a:graphic>
          <a:graphicData uri="http://schemas.openxmlformats.org/drawingml/2006/table">
            <a:tbl>
              <a:tblPr firstRow="1" bandRow="1">
                <a:tableStyleId>{7A472229-ECA9-4ECB-BD32-BD1373E180DE}</a:tableStyleId>
              </a:tblPr>
              <a:tblGrid>
                <a:gridCol w="2400300"/>
                <a:gridCol w="1344116"/>
                <a:gridCol w="3456484"/>
              </a:tblGrid>
              <a:tr h="370840">
                <a:tc>
                  <a:txBody>
                    <a:bodyPr/>
                    <a:lstStyle/>
                    <a:p>
                      <a:r>
                        <a:rPr lang="it-IT" dirty="0" smtClean="0"/>
                        <a:t>COGNOME</a:t>
                      </a:r>
                      <a:r>
                        <a:rPr lang="it-IT" baseline="0" dirty="0" smtClean="0"/>
                        <a:t> E NOME</a:t>
                      </a:r>
                      <a:endParaRPr lang="it-IT" dirty="0"/>
                    </a:p>
                  </a:txBody>
                  <a:tcPr/>
                </a:tc>
                <a:tc>
                  <a:txBody>
                    <a:bodyPr/>
                    <a:lstStyle/>
                    <a:p>
                      <a:r>
                        <a:rPr lang="it-IT" dirty="0" smtClean="0"/>
                        <a:t>TELEFONO</a:t>
                      </a:r>
                      <a:endParaRPr lang="it-IT" dirty="0"/>
                    </a:p>
                  </a:txBody>
                  <a:tcPr/>
                </a:tc>
                <a:tc>
                  <a:txBody>
                    <a:bodyPr/>
                    <a:lstStyle/>
                    <a:p>
                      <a:r>
                        <a:rPr lang="it-IT" dirty="0" smtClean="0"/>
                        <a:t>E-MAIL</a:t>
                      </a:r>
                      <a:endParaRPr lang="it-IT" dirty="0"/>
                    </a:p>
                  </a:txBody>
                  <a:tcPr/>
                </a:tc>
              </a:tr>
              <a:tr h="370840">
                <a:tc>
                  <a:txBody>
                    <a:bodyPr/>
                    <a:lstStyle/>
                    <a:p>
                      <a:r>
                        <a:rPr lang="it-IT" b="1" dirty="0" smtClean="0"/>
                        <a:t>Pompeo Giovanni</a:t>
                      </a:r>
                      <a:endParaRPr lang="it-IT" b="1" dirty="0"/>
                    </a:p>
                  </a:txBody>
                  <a:tcPr/>
                </a:tc>
                <a:tc>
                  <a:txBody>
                    <a:bodyPr/>
                    <a:lstStyle/>
                    <a:p>
                      <a:r>
                        <a:rPr lang="it-IT" b="1" dirty="0" smtClean="0"/>
                        <a:t>06.7739.2423</a:t>
                      </a:r>
                      <a:endParaRPr lang="it-IT" b="1" dirty="0"/>
                    </a:p>
                  </a:txBody>
                  <a:tcPr/>
                </a:tc>
                <a:tc>
                  <a:txBody>
                    <a:bodyPr/>
                    <a:lstStyle/>
                    <a:p>
                      <a:r>
                        <a:rPr lang="it-IT" b="1" dirty="0" smtClean="0"/>
                        <a:t>giovanni.pompeo@istruzione.it</a:t>
                      </a:r>
                      <a:endParaRPr lang="it-IT" b="1" dirty="0"/>
                    </a:p>
                  </a:txBody>
                  <a:tcPr/>
                </a:tc>
              </a:tr>
              <a:tr h="370840">
                <a:tc>
                  <a:txBody>
                    <a:bodyPr/>
                    <a:lstStyle/>
                    <a:p>
                      <a:r>
                        <a:rPr lang="it-IT" b="1" dirty="0" smtClean="0"/>
                        <a:t>Cicchetti</a:t>
                      </a:r>
                      <a:r>
                        <a:rPr lang="it-IT" b="1" baseline="0" dirty="0" smtClean="0"/>
                        <a:t> Alessandra</a:t>
                      </a:r>
                      <a:endParaRPr lang="it-IT" b="1" dirty="0"/>
                    </a:p>
                  </a:txBody>
                  <a:tcPr/>
                </a:tc>
                <a:tc>
                  <a:txBody>
                    <a:bodyPr/>
                    <a:lstStyle/>
                    <a:p>
                      <a:r>
                        <a:rPr lang="it-IT" b="1" dirty="0" smtClean="0"/>
                        <a:t>06.7739.2583</a:t>
                      </a:r>
                      <a:endParaRPr lang="it-IT" b="1" dirty="0"/>
                    </a:p>
                  </a:txBody>
                  <a:tcPr/>
                </a:tc>
                <a:tc>
                  <a:txBody>
                    <a:bodyPr/>
                    <a:lstStyle/>
                    <a:p>
                      <a:r>
                        <a:rPr lang="it-IT" b="1" dirty="0" smtClean="0"/>
                        <a:t>alessandra.cicchetti.rm@istruzione.it</a:t>
                      </a:r>
                      <a:endParaRPr lang="it-IT" b="1" dirty="0"/>
                    </a:p>
                  </a:txBody>
                  <a:tcPr/>
                </a:tc>
              </a:tr>
            </a:tbl>
          </a:graphicData>
        </a:graphic>
      </p:graphicFrame>
    </p:spTree>
    <p:extLst>
      <p:ext uri="{BB962C8B-B14F-4D97-AF65-F5344CB8AC3E}">
        <p14:creationId xmlns="" xmlns:p14="http://schemas.microsoft.com/office/powerpoint/2010/main" val="182579113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91</a:t>
            </a:fld>
            <a:endParaRPr lang="it-IT"/>
          </a:p>
        </p:txBody>
      </p:sp>
      <p:sp>
        <p:nvSpPr>
          <p:cNvPr id="3" name="CasellaDiTesto 2"/>
          <p:cNvSpPr txBox="1"/>
          <p:nvPr/>
        </p:nvSpPr>
        <p:spPr>
          <a:xfrm>
            <a:off x="288107" y="195486"/>
            <a:ext cx="8757526" cy="4339650"/>
          </a:xfrm>
          <a:prstGeom prst="rect">
            <a:avLst/>
          </a:prstGeom>
          <a:noFill/>
        </p:spPr>
        <p:txBody>
          <a:bodyPr wrap="none" rtlCol="0">
            <a:spAutoFit/>
          </a:bodyPr>
          <a:lstStyle/>
          <a:p>
            <a:r>
              <a:rPr lang="it-IT" sz="2400" b="1" dirty="0" smtClean="0">
                <a:solidFill>
                  <a:srgbClr val="FF0000"/>
                </a:solidFill>
              </a:rPr>
              <a:t>SOSTITUZIONE DEI PRESIDENTI </a:t>
            </a:r>
            <a:r>
              <a:rPr lang="it-IT" sz="2400" b="1" dirty="0">
                <a:solidFill>
                  <a:srgbClr val="FF0000"/>
                </a:solidFill>
              </a:rPr>
              <a:t> </a:t>
            </a:r>
            <a:r>
              <a:rPr lang="it-IT" sz="2400" b="1" dirty="0" smtClean="0">
                <a:solidFill>
                  <a:srgbClr val="FF0000"/>
                </a:solidFill>
              </a:rPr>
              <a:t>DI COMMISSIONE</a:t>
            </a:r>
          </a:p>
          <a:p>
            <a:r>
              <a:rPr lang="it-IT" sz="2400" b="1" dirty="0" smtClean="0">
                <a:solidFill>
                  <a:srgbClr val="FF0000"/>
                </a:solidFill>
              </a:rPr>
              <a:t>E DEI COMMISSARI ESTERNI</a:t>
            </a:r>
          </a:p>
          <a:p>
            <a:endParaRPr lang="it-IT" sz="2000" b="1" dirty="0">
              <a:solidFill>
                <a:srgbClr val="FF0000"/>
              </a:solidFill>
            </a:endParaRPr>
          </a:p>
          <a:p>
            <a:r>
              <a:rPr lang="it-IT" sz="2000" b="1" dirty="0" smtClean="0">
                <a:solidFill>
                  <a:schemeClr val="tx1"/>
                </a:solidFill>
              </a:rPr>
              <a:t>Le richieste di sostituzione </a:t>
            </a:r>
            <a:r>
              <a:rPr lang="it-IT" sz="2000" b="1" u="sng" dirty="0" smtClean="0">
                <a:solidFill>
                  <a:schemeClr val="tx1"/>
                </a:solidFill>
              </a:rPr>
              <a:t>dei soli </a:t>
            </a:r>
            <a:r>
              <a:rPr lang="it-IT" sz="2000" b="1" dirty="0" smtClean="0">
                <a:solidFill>
                  <a:schemeClr val="tx1"/>
                </a:solidFill>
              </a:rPr>
              <a:t>Presidenti di Commissioni </a:t>
            </a:r>
          </a:p>
          <a:p>
            <a:r>
              <a:rPr lang="it-IT" sz="2000" b="1" dirty="0" smtClean="0">
                <a:solidFill>
                  <a:schemeClr val="tx1"/>
                </a:solidFill>
              </a:rPr>
              <a:t>vanno inviate alla casella di posta elettronica dedicata</a:t>
            </a:r>
          </a:p>
          <a:p>
            <a:r>
              <a:rPr lang="it-IT" sz="2400" b="1" u="sng" dirty="0" smtClean="0">
                <a:solidFill>
                  <a:schemeClr val="tx1"/>
                </a:solidFill>
                <a:hlinkClick r:id="rId2"/>
              </a:rPr>
              <a:t>drla.presidentiesamidistato@istruzione.it</a:t>
            </a:r>
            <a:endParaRPr lang="it-IT" sz="2400" b="1" u="sng" dirty="0" smtClean="0">
              <a:solidFill>
                <a:schemeClr val="tx1"/>
              </a:solidFill>
            </a:endParaRPr>
          </a:p>
          <a:p>
            <a:endParaRPr lang="it-IT" sz="2400" b="1" u="sng" dirty="0" smtClean="0">
              <a:solidFill>
                <a:schemeClr val="tx1"/>
              </a:solidFill>
            </a:endParaRPr>
          </a:p>
          <a:p>
            <a:r>
              <a:rPr lang="it-IT" sz="2000" b="1" dirty="0" smtClean="0">
                <a:solidFill>
                  <a:schemeClr val="tx1"/>
                </a:solidFill>
              </a:rPr>
              <a:t>Le comunicazioni dei commissari assenti dovranno essere trasmesse </a:t>
            </a:r>
          </a:p>
          <a:p>
            <a:r>
              <a:rPr lang="it-IT" sz="2000" b="1" dirty="0" smtClean="0">
                <a:solidFill>
                  <a:schemeClr val="tx1"/>
                </a:solidFill>
              </a:rPr>
              <a:t>esclusivamente per posta elettronica, mediante modello </a:t>
            </a:r>
            <a:endParaRPr lang="it-IT" sz="2000" b="1" dirty="0">
              <a:solidFill>
                <a:schemeClr val="tx1"/>
              </a:solidFill>
            </a:endParaRPr>
          </a:p>
          <a:p>
            <a:r>
              <a:rPr lang="it-IT" sz="2000" b="1" dirty="0" smtClean="0">
                <a:solidFill>
                  <a:srgbClr val="FF0000"/>
                </a:solidFill>
              </a:rPr>
              <a:t>Comunicazione assenze 2019</a:t>
            </a:r>
          </a:p>
          <a:p>
            <a:r>
              <a:rPr lang="it-IT" sz="2000" b="1" dirty="0" smtClean="0">
                <a:solidFill>
                  <a:schemeClr val="tx1"/>
                </a:solidFill>
              </a:rPr>
              <a:t>in base alla suddivisione per classe di concorso </a:t>
            </a:r>
          </a:p>
          <a:p>
            <a:r>
              <a:rPr lang="it-IT" sz="2000" b="1" dirty="0" smtClean="0">
                <a:solidFill>
                  <a:schemeClr val="tx1"/>
                </a:solidFill>
              </a:rPr>
              <a:t>ai recapiti di posta elettronica indicati nella seguente tabella</a:t>
            </a:r>
          </a:p>
          <a:p>
            <a:r>
              <a:rPr lang="it-IT" sz="2000" b="1" dirty="0" smtClean="0">
                <a:solidFill>
                  <a:schemeClr val="tx1"/>
                </a:solidFill>
                <a:hlinkClick r:id="rId3" action="ppaction://hlinkfile"/>
              </a:rPr>
              <a:t>m_pi.AOOUSPRM.REGISTRO-UFFICIALEU.0016103.10-06-2019 (1).pdf</a:t>
            </a:r>
            <a:endParaRPr lang="it-IT" sz="2000" b="1" dirty="0">
              <a:solidFill>
                <a:schemeClr val="tx1"/>
              </a:solidFill>
            </a:endParaRPr>
          </a:p>
        </p:txBody>
      </p:sp>
    </p:spTree>
    <p:extLst>
      <p:ext uri="{BB962C8B-B14F-4D97-AF65-F5344CB8AC3E}">
        <p14:creationId xmlns="" xmlns:p14="http://schemas.microsoft.com/office/powerpoint/2010/main" val="1671856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idx="12"/>
          </p:nvPr>
        </p:nvSpPr>
        <p:spPr/>
        <p:txBody>
          <a:bodyPr/>
          <a:lstStyle/>
          <a:p>
            <a:fld id="{00000000-1234-1234-1234-123412341234}" type="slidenum">
              <a:rPr lang="it-IT" smtClean="0">
                <a:solidFill>
                  <a:prstClr val="white"/>
                </a:solidFill>
              </a:rPr>
              <a:pPr/>
              <a:t>92</a:t>
            </a:fld>
            <a:endParaRPr lang="it-IT">
              <a:solidFill>
                <a:prstClr val="white"/>
              </a:solidFill>
            </a:endParaRPr>
          </a:p>
        </p:txBody>
      </p:sp>
      <p:sp>
        <p:nvSpPr>
          <p:cNvPr id="3" name="Rettangolo 2"/>
          <p:cNvSpPr/>
          <p:nvPr/>
        </p:nvSpPr>
        <p:spPr>
          <a:xfrm>
            <a:off x="216099" y="195486"/>
            <a:ext cx="7848872" cy="1477328"/>
          </a:xfrm>
          <a:prstGeom prst="rect">
            <a:avLst/>
          </a:prstGeom>
        </p:spPr>
        <p:txBody>
          <a:bodyPr wrap="square">
            <a:spAutoFit/>
          </a:bodyPr>
          <a:lstStyle/>
          <a:p>
            <a:r>
              <a:rPr lang="it-IT" sz="1800" b="1" dirty="0">
                <a:solidFill>
                  <a:srgbClr val="FF0000"/>
                </a:solidFill>
              </a:rPr>
              <a:t>MODALITA’ WEB PER LA RICEZIONE DELLE TRACCE DELLE </a:t>
            </a:r>
            <a:r>
              <a:rPr lang="it-IT" sz="1800" b="1" dirty="0" smtClean="0">
                <a:solidFill>
                  <a:srgbClr val="FF0000"/>
                </a:solidFill>
              </a:rPr>
              <a:t>PROVE SCRITTE </a:t>
            </a:r>
            <a:r>
              <a:rPr lang="it-IT" sz="1800" b="1" dirty="0">
                <a:solidFill>
                  <a:srgbClr val="FF0000"/>
                </a:solidFill>
              </a:rPr>
              <a:t>D’ESAME </a:t>
            </a:r>
            <a:r>
              <a:rPr lang="it-IT" sz="1800" b="1" dirty="0" smtClean="0">
                <a:solidFill>
                  <a:srgbClr val="FF0000"/>
                </a:solidFill>
              </a:rPr>
              <a:t>– ROMA E PROVINCIA</a:t>
            </a:r>
          </a:p>
          <a:p>
            <a:endParaRPr lang="it-IT" sz="1800" b="1" dirty="0">
              <a:solidFill>
                <a:srgbClr val="FF0000"/>
              </a:solidFill>
            </a:endParaRPr>
          </a:p>
          <a:p>
            <a:endParaRPr lang="it-IT" sz="1800" b="1" dirty="0" smtClean="0">
              <a:solidFill>
                <a:srgbClr val="FF0000"/>
              </a:solidFill>
            </a:endParaRPr>
          </a:p>
          <a:p>
            <a:r>
              <a:rPr lang="it-IT" sz="1800" b="1" dirty="0">
                <a:solidFill>
                  <a:srgbClr val="FF0000"/>
                </a:solidFill>
              </a:rPr>
              <a:t>REFERENTI del PLICO TELEMATICO di questo Ufficio: </a:t>
            </a:r>
          </a:p>
        </p:txBody>
      </p:sp>
      <p:graphicFrame>
        <p:nvGraphicFramePr>
          <p:cNvPr id="5" name="Tabella 4"/>
          <p:cNvGraphicFramePr>
            <a:graphicFrameLocks noGrp="1"/>
          </p:cNvGraphicFramePr>
          <p:nvPr>
            <p:extLst>
              <p:ext uri="{D42A27DB-BD31-4B8C-83A1-F6EECF244321}">
                <p14:modId xmlns="" xmlns:p14="http://schemas.microsoft.com/office/powerpoint/2010/main" val="190767342"/>
              </p:ext>
            </p:extLst>
          </p:nvPr>
        </p:nvGraphicFramePr>
        <p:xfrm>
          <a:off x="216099" y="2211710"/>
          <a:ext cx="7200900" cy="1259840"/>
        </p:xfrm>
        <a:graphic>
          <a:graphicData uri="http://schemas.openxmlformats.org/drawingml/2006/table">
            <a:tbl>
              <a:tblPr firstRow="1" bandRow="1">
                <a:tableStyleId>{7A472229-ECA9-4ECB-BD32-BD1373E180DE}</a:tableStyleId>
              </a:tblPr>
              <a:tblGrid>
                <a:gridCol w="2400300"/>
                <a:gridCol w="1545138"/>
                <a:gridCol w="3255462"/>
              </a:tblGrid>
              <a:tr h="370840">
                <a:tc>
                  <a:txBody>
                    <a:bodyPr/>
                    <a:lstStyle/>
                    <a:p>
                      <a:r>
                        <a:rPr lang="it-IT" dirty="0" smtClean="0"/>
                        <a:t>COGNOME</a:t>
                      </a:r>
                      <a:r>
                        <a:rPr lang="it-IT" baseline="0" dirty="0" smtClean="0"/>
                        <a:t> E NOME</a:t>
                      </a:r>
                      <a:endParaRPr lang="it-IT" dirty="0"/>
                    </a:p>
                  </a:txBody>
                  <a:tcPr/>
                </a:tc>
                <a:tc>
                  <a:txBody>
                    <a:bodyPr/>
                    <a:lstStyle/>
                    <a:p>
                      <a:r>
                        <a:rPr lang="it-IT" dirty="0" smtClean="0"/>
                        <a:t>TELEFONO</a:t>
                      </a:r>
                      <a:endParaRPr lang="it-IT" dirty="0"/>
                    </a:p>
                  </a:txBody>
                  <a:tcPr/>
                </a:tc>
                <a:tc>
                  <a:txBody>
                    <a:bodyPr/>
                    <a:lstStyle/>
                    <a:p>
                      <a:r>
                        <a:rPr lang="it-IT" dirty="0" smtClean="0"/>
                        <a:t>E-MAIL</a:t>
                      </a:r>
                      <a:endParaRPr lang="it-IT" dirty="0"/>
                    </a:p>
                  </a:txBody>
                  <a:tcPr/>
                </a:tc>
              </a:tr>
              <a:tr h="370840">
                <a:tc>
                  <a:txBody>
                    <a:bodyPr/>
                    <a:lstStyle/>
                    <a:p>
                      <a:r>
                        <a:rPr lang="it-IT" b="1" dirty="0" smtClean="0"/>
                        <a:t>Pompeo Giovanni</a:t>
                      </a:r>
                      <a:endParaRPr lang="it-IT" b="1" dirty="0"/>
                    </a:p>
                  </a:txBody>
                  <a:tcPr/>
                </a:tc>
                <a:tc>
                  <a:txBody>
                    <a:bodyPr/>
                    <a:lstStyle/>
                    <a:p>
                      <a:r>
                        <a:rPr lang="it-IT" b="1" dirty="0" smtClean="0"/>
                        <a:t>06.7739.2423</a:t>
                      </a:r>
                      <a:endParaRPr lang="it-IT" b="1" dirty="0"/>
                    </a:p>
                  </a:txBody>
                  <a:tcPr/>
                </a:tc>
                <a:tc>
                  <a:txBody>
                    <a:bodyPr/>
                    <a:lstStyle/>
                    <a:p>
                      <a:r>
                        <a:rPr lang="it-IT" b="1" dirty="0" smtClean="0"/>
                        <a:t>giovanni.pompeo@istruzione.it</a:t>
                      </a:r>
                      <a:endParaRPr lang="it-IT" b="1" dirty="0"/>
                    </a:p>
                  </a:txBody>
                  <a:tcPr/>
                </a:tc>
              </a:tr>
              <a:tr h="370840">
                <a:tc>
                  <a:txBody>
                    <a:bodyPr/>
                    <a:lstStyle/>
                    <a:p>
                      <a:r>
                        <a:rPr lang="it-IT" b="1" dirty="0" smtClean="0"/>
                        <a:t>Cicchetti</a:t>
                      </a:r>
                      <a:r>
                        <a:rPr lang="it-IT" b="1" baseline="0" dirty="0" smtClean="0"/>
                        <a:t> Alessandra</a:t>
                      </a:r>
                      <a:endParaRPr lang="it-IT" b="1" dirty="0"/>
                    </a:p>
                  </a:txBody>
                  <a:tcPr/>
                </a:tc>
                <a:tc>
                  <a:txBody>
                    <a:bodyPr/>
                    <a:lstStyle/>
                    <a:p>
                      <a:r>
                        <a:rPr lang="it-IT" b="1" dirty="0" smtClean="0"/>
                        <a:t>06.7739.2583</a:t>
                      </a:r>
                      <a:endParaRPr lang="it-IT" b="1" dirty="0"/>
                    </a:p>
                  </a:txBody>
                  <a:tcPr/>
                </a:tc>
                <a:tc>
                  <a:txBody>
                    <a:bodyPr/>
                    <a:lstStyle/>
                    <a:p>
                      <a:r>
                        <a:rPr lang="it-IT" b="1" dirty="0" smtClean="0"/>
                        <a:t>alessandra.cicchetti.rm@istruzione.it</a:t>
                      </a:r>
                      <a:endParaRPr lang="it-IT" b="1" dirty="0"/>
                    </a:p>
                  </a:txBody>
                  <a:tcPr/>
                </a:tc>
              </a:tr>
            </a:tbl>
          </a:graphicData>
        </a:graphic>
      </p:graphicFrame>
    </p:spTree>
    <p:extLst>
      <p:ext uri="{BB962C8B-B14F-4D97-AF65-F5344CB8AC3E}">
        <p14:creationId xmlns="" xmlns:p14="http://schemas.microsoft.com/office/powerpoint/2010/main" val="6170070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36"/>
          <p:cNvSpPr txBox="1">
            <a:spLocks noGrp="1"/>
          </p:cNvSpPr>
          <p:nvPr>
            <p:ph type="sldNum" idx="12"/>
          </p:nvPr>
        </p:nvSpPr>
        <p:spPr>
          <a:xfrm>
            <a:off x="10107701" y="4749851"/>
            <a:ext cx="648152"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93</a:t>
            </a:fld>
            <a:endParaRPr/>
          </a:p>
        </p:txBody>
      </p:sp>
      <p:sp>
        <p:nvSpPr>
          <p:cNvPr id="846" name="Google Shape;846;p36"/>
          <p:cNvSpPr txBox="1">
            <a:spLocks noGrp="1"/>
          </p:cNvSpPr>
          <p:nvPr>
            <p:ph type="ctrTitle" idx="4294967295"/>
          </p:nvPr>
        </p:nvSpPr>
        <p:spPr>
          <a:xfrm>
            <a:off x="810101" y="1126150"/>
            <a:ext cx="4671726" cy="950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6000" dirty="0" smtClean="0">
                <a:solidFill>
                  <a:srgbClr val="F64646"/>
                </a:solidFill>
              </a:rPr>
              <a:t>GRAZIE!</a:t>
            </a:r>
            <a:endParaRPr sz="6000" dirty="0">
              <a:solidFill>
                <a:srgbClr val="F64646"/>
              </a:solidFill>
            </a:endParaRPr>
          </a:p>
        </p:txBody>
      </p:sp>
      <p:sp>
        <p:nvSpPr>
          <p:cNvPr id="847" name="Google Shape;847;p36"/>
          <p:cNvSpPr txBox="1">
            <a:spLocks noGrp="1"/>
          </p:cNvSpPr>
          <p:nvPr>
            <p:ph type="subTitle" idx="4294967295"/>
          </p:nvPr>
        </p:nvSpPr>
        <p:spPr>
          <a:xfrm>
            <a:off x="810101" y="2109249"/>
            <a:ext cx="4671726" cy="25821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1800" b="1" dirty="0" smtClean="0">
                <a:latin typeface="Montserrat"/>
                <a:ea typeface="Montserrat"/>
                <a:cs typeface="Montserrat"/>
                <a:sym typeface="Montserrat"/>
              </a:rPr>
              <a:t>PER CONSULENZA E ASSISTENZA</a:t>
            </a:r>
            <a:endParaRPr sz="1800" dirty="0" smtClean="0"/>
          </a:p>
          <a:p>
            <a:pPr marL="0" lvl="0" indent="0" algn="l" rtl="0">
              <a:spcBef>
                <a:spcPts val="600"/>
              </a:spcBef>
              <a:spcAft>
                <a:spcPts val="0"/>
              </a:spcAft>
              <a:buClr>
                <a:schemeClr val="dk1"/>
              </a:buClr>
              <a:buSzPts val="1100"/>
              <a:buFont typeface="Arial"/>
              <a:buNone/>
            </a:pPr>
            <a:r>
              <a:rPr lang="it-IT" sz="1800" dirty="0" smtClean="0"/>
              <a:t>CI POTETE  CONTATTARE </a:t>
            </a:r>
          </a:p>
          <a:p>
            <a:pPr marL="0" lvl="0" indent="0" algn="l" rtl="0">
              <a:spcBef>
                <a:spcPts val="600"/>
              </a:spcBef>
              <a:spcAft>
                <a:spcPts val="0"/>
              </a:spcAft>
              <a:buClr>
                <a:schemeClr val="dk1"/>
              </a:buClr>
              <a:buSzPts val="1100"/>
              <a:buFont typeface="Arial"/>
              <a:buNone/>
            </a:pPr>
            <a:r>
              <a:rPr lang="it-IT" sz="1800" dirty="0" smtClean="0">
                <a:hlinkClick r:id="rId3" action="ppaction://hlinkfile"/>
              </a:rPr>
              <a:t>Esami di Stato </a:t>
            </a:r>
            <a:r>
              <a:rPr lang="it-IT" sz="1800" dirty="0" err="1" smtClean="0">
                <a:hlinkClick r:id="rId3" action="ppaction://hlinkfile"/>
              </a:rPr>
              <a:t>a.s.</a:t>
            </a:r>
            <a:r>
              <a:rPr lang="it-IT" sz="1800" dirty="0" smtClean="0">
                <a:hlinkClick r:id="rId3" action="ppaction://hlinkfile"/>
              </a:rPr>
              <a:t> 2018_19-signed.pdf</a:t>
            </a:r>
            <a:endParaRPr sz="1800" dirty="0" smtClean="0"/>
          </a:p>
        </p:txBody>
      </p:sp>
      <p:pic>
        <p:nvPicPr>
          <p:cNvPr id="848" name="Google Shape;848;p36"/>
          <p:cNvPicPr preferRelativeResize="0"/>
          <p:nvPr/>
        </p:nvPicPr>
        <p:blipFill>
          <a:blip r:embed="rId4">
            <a:extLst>
              <a:ext uri="{28A0092B-C50C-407E-A947-70E740481C1C}">
                <a14:useLocalDpi xmlns="" xmlns:a14="http://schemas.microsoft.com/office/drawing/2010/main" val="0"/>
              </a:ext>
            </a:extLst>
          </a:blip>
          <a:stretch>
            <a:fillRect/>
          </a:stretch>
        </p:blipFill>
        <p:spPr>
          <a:xfrm>
            <a:off x="6166138" y="987574"/>
            <a:ext cx="2808312" cy="2520000"/>
          </a:xfrm>
          <a:prstGeom prst="triangle">
            <a:avLst>
              <a:gd name="adj" fmla="val 50000"/>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Wart template">
  <a:themeElements>
    <a:clrScheme name="Galassia">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713</TotalTime>
  <Words>8061</Words>
  <Application>Microsoft Office PowerPoint</Application>
  <PresentationFormat>Personalizzato</PresentationFormat>
  <Paragraphs>601</Paragraphs>
  <Slides>93</Slides>
  <Notes>4</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93</vt:i4>
      </vt:variant>
    </vt:vector>
  </HeadingPairs>
  <TitlesOfParts>
    <vt:vector size="101" baseType="lpstr">
      <vt:lpstr>Arial</vt:lpstr>
      <vt:lpstr>Montserrat</vt:lpstr>
      <vt:lpstr>Montserrat Light</vt:lpstr>
      <vt:lpstr>Wingdings</vt:lpstr>
      <vt:lpstr>Calibri</vt:lpstr>
      <vt:lpstr>Times New Roman</vt:lpstr>
      <vt:lpstr>Montserrat ExtraBold</vt:lpstr>
      <vt:lpstr>Wart template</vt:lpstr>
      <vt:lpstr>Esami di Stato  a.s.  2018/2019</vt:lpstr>
      <vt:lpstr>ASPETTI ORGANIZZATIVI</vt:lpstr>
      <vt:lpstr>RIUNIONE PLENARIA ( ART.11)  17 GIUGNO ORE 8.30</vt:lpstr>
      <vt:lpstr>Diapositiva 4</vt:lpstr>
      <vt:lpstr>Aspetti organizzativi: il diario delle operazioni</vt:lpstr>
      <vt:lpstr>       ALTRI ASPETTI ORGANIZZATIVI ( ART.14)</vt:lpstr>
      <vt:lpstr>   ADEMPIMENTI DA EFFETTUARE NELLE RIUNIONI</vt:lpstr>
      <vt:lpstr>  ATTI DA ESAMINARE  seduta preliminare o altre e comunque prima dell’inizio delle prove scritte </vt:lpstr>
      <vt:lpstr>CHE COSA CONTROLLARE</vt:lpstr>
      <vt:lpstr>PER TUTTI I CANDIDATI VA VERIFICATO IL CREDITO SCOLASTICO: CANDIDATI INTERNI</vt:lpstr>
      <vt:lpstr> CREDITO SCOLASTICO: CANDIDATI ESTERNI (art.8, comma 7)</vt:lpstr>
      <vt:lpstr>PUNTI DA ATTENZIONARE</vt:lpstr>
      <vt:lpstr>REGIME DELLE IRREGOLARITA’</vt:lpstr>
      <vt:lpstr>Il documento del Consiglio di Classe</vt:lpstr>
      <vt:lpstr>Il documento del Consiglio di Classe</vt:lpstr>
      <vt:lpstr>I possibili contenuti del documento</vt:lpstr>
      <vt:lpstr>Il rapporto tra il documento e il colloquio</vt:lpstr>
      <vt:lpstr>Ammissione e Crediti</vt:lpstr>
      <vt:lpstr>Requisiti ammissione candidati interni</vt:lpstr>
      <vt:lpstr>Diapositiva 20</vt:lpstr>
      <vt:lpstr>Abbreviazione per merito candidati interni </vt:lpstr>
      <vt:lpstr>L’ammissione agli esami: casi particolari</vt:lpstr>
      <vt:lpstr>Requisiti ammissione candidati esterni</vt:lpstr>
      <vt:lpstr>L’attribuzione del credito</vt:lpstr>
      <vt:lpstr>Credito scolastico (tabella A)</vt:lpstr>
      <vt:lpstr>l’allegato A del decreto 62 reca la tabella di conversione del credito conseguito nel terzo e nel quarto anno di corso e nel terzo anno di corso</vt:lpstr>
      <vt:lpstr>Credito scolastico e alternanza</vt:lpstr>
      <vt:lpstr>Credito scolastico e credito formativo</vt:lpstr>
      <vt:lpstr>Credito scolastico e candidati esterni</vt:lpstr>
      <vt:lpstr>Credito scolastico e candidati esterni esami preliminari </vt:lpstr>
      <vt:lpstr>Le prove scritte</vt:lpstr>
      <vt:lpstr>Quadri di riferimento e griglie di valutazione (art. 17 commi 5 e 6 D.Lgs 62/2017)</vt:lpstr>
      <vt:lpstr>Il quadro di riferimento della prima prova scritta Tipologia A (Analisi e interpretazione di un testo letterario italiano)</vt:lpstr>
      <vt:lpstr>Il quadro di riferimento della prima prova scritta Tipologia B (Analisi e produzione di un testo argomentativo)</vt:lpstr>
      <vt:lpstr>Il quadro di riferimento della prima prova scritta Tipologia C (Riflessione critica di carattere espositivo-argomentativo su tematiche di attualità)</vt:lpstr>
      <vt:lpstr>La griglia di valutazione della prima prova scritta</vt:lpstr>
      <vt:lpstr>La seconda prova scritta: le caratteristiche della prova</vt:lpstr>
      <vt:lpstr>La seconda prova scritta: le caratteristiche della prova</vt:lpstr>
      <vt:lpstr>La seconda prova scritta: le griglie di valutazione nel DM 769/2018  (un esempio)</vt:lpstr>
      <vt:lpstr>La seconda prova scritta e il DM 37/2019</vt:lpstr>
      <vt:lpstr>La predisposizione della seconda prova negli istituti professionali</vt:lpstr>
      <vt:lpstr> La predisposizione della seconda prova negli istituti professionali</vt:lpstr>
      <vt:lpstr>Il colloquio nel nuovo  Esame di Stato </vt:lpstr>
      <vt:lpstr>Il colloquio nel D.lgs 62/2017</vt:lpstr>
      <vt:lpstr>Il colloquio nel DM 37/2019</vt:lpstr>
      <vt:lpstr>Il colloquio nel DM 37/2019</vt:lpstr>
      <vt:lpstr>Il colloquio nel DM 37/2019</vt:lpstr>
      <vt:lpstr>Il colloquio nell’OM 205/2019</vt:lpstr>
      <vt:lpstr>Il colloquio nell’OM 205/2019</vt:lpstr>
      <vt:lpstr>La procedura per l’avvio del colloquio (art. 19 comma 5 OM 205/2019)</vt:lpstr>
      <vt:lpstr>Il colloquio nella nota DPIT prot.788  del 6 maggio 2019</vt:lpstr>
      <vt:lpstr>LA PRIMA PARTE DEL COLLOQUIO: LA PREDISPOSIZIONE DEI MATERIALI</vt:lpstr>
      <vt:lpstr>LA PRIMA PARTE DEL COLLOQUIO: LA PREDISPOSIZIONE DEI MATERIALI</vt:lpstr>
      <vt:lpstr>DAL MATERIALE AL PERCORSO</vt:lpstr>
      <vt:lpstr>DAL MATERIALE AL PERCORSO</vt:lpstr>
      <vt:lpstr>LE ALTRE PARTI DEL COLLOQUIO:  ILLUSTRAZIONE DELLE ESPERIENZE NEI PCTO</vt:lpstr>
      <vt:lpstr>«CITTADINANZA E COSTITUZIONE»</vt:lpstr>
      <vt:lpstr>COLLOQUIO: ASPETTI DA SOTTOLINEARE</vt:lpstr>
      <vt:lpstr>COLLOQUIO: ASPETTI DA SOTTOLINEARE</vt:lpstr>
      <vt:lpstr>L’ATTRIBUZIONE DEL PUNTEGGIO</vt:lpstr>
      <vt:lpstr>IL COLLOQUIO PER I CANDIDATI CON DISABILITA’ O DSA</vt:lpstr>
      <vt:lpstr>1. ESAMI DEI CANDIDATI CON DISABILITA’ </vt:lpstr>
      <vt:lpstr>Prove d’esame per i candidati con disabilità</vt:lpstr>
      <vt:lpstr>Svolgimento delle prove  </vt:lpstr>
      <vt:lpstr>Correzione e valutazione delle prove</vt:lpstr>
      <vt:lpstr>Tempi di svolgimento delle prove</vt:lpstr>
      <vt:lpstr>Colloquio dei candidati con disabilità</vt:lpstr>
      <vt:lpstr>Assegnazione punteggio prove scritte</vt:lpstr>
      <vt:lpstr>Diapositiva 69</vt:lpstr>
      <vt:lpstr>Ammissione agli esami studenti con DSA</vt:lpstr>
      <vt:lpstr>Svolgimento dell’esame per candidati con DSA</vt:lpstr>
      <vt:lpstr>Svolgimento dell’esame per candidati con DSA</vt:lpstr>
      <vt:lpstr>Attestato di credito formativo</vt:lpstr>
      <vt:lpstr>Svolgimento dell’esame per candidati con DSA</vt:lpstr>
      <vt:lpstr>Candidati con DSA esonerati dallo studio della/e lingua/e straniera/e</vt:lpstr>
      <vt:lpstr>Candidati con dispensa dalla prova scritta di lingua straniera</vt:lpstr>
      <vt:lpstr>Colloquio dei candidati con DSA</vt:lpstr>
      <vt:lpstr>Credito scolastico e candidati esterni: casi particolari (art. 8 OM 205/2019)</vt:lpstr>
      <vt:lpstr>Esami dei candidati con BES non certificati</vt:lpstr>
      <vt:lpstr>PERCORSO  «ESABAC»</vt:lpstr>
      <vt:lpstr>SCUOLE CON SEZIONI ESABAC  autorizzate con Nota MIUR prot. n.5534/2014 </vt:lpstr>
      <vt:lpstr>esame conclusivo «EsaBac» ed «EsaBac techno» D.M. n.384/2019</vt:lpstr>
      <vt:lpstr>ESABAC «GENERAL» Licei classici, scientifici, linguistici</vt:lpstr>
      <vt:lpstr>ESABAC «TECHNO» Istituti tecnici economici (AFM e Turismo)</vt:lpstr>
      <vt:lpstr>OPERAZIONI DURANTE L’ESAME ORALE ai fini del rilascio del diploma di Baccalauréat </vt:lpstr>
      <vt:lpstr>OPERAZIONI DOPO LO SVOGIMENTO DELLA PROVA ORALE ai fini del rilascio del diploma di Baccalauréat </vt:lpstr>
      <vt:lpstr>IL RILASCIO DEL DIPLOMA DI BACCALAUREAT</vt:lpstr>
      <vt:lpstr>CORRISPONDENZA DEGLI INDIRIZZI DI STUDIO PER IL RILASCIO DEL DIPLOMA ESABAC </vt:lpstr>
      <vt:lpstr>Diapositiva 89</vt:lpstr>
      <vt:lpstr>Diapositiva 90</vt:lpstr>
      <vt:lpstr>Diapositiva 91</vt:lpstr>
      <vt:lpstr>Diapositiva 92</vt:lpstr>
      <vt:lpstr>GRAZIE!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anita francini</dc:creator>
  <cp:lastModifiedBy>Seven</cp:lastModifiedBy>
  <cp:revision>66</cp:revision>
  <dcterms:modified xsi:type="dcterms:W3CDTF">2019-06-17T08:07:18Z</dcterms:modified>
</cp:coreProperties>
</file>