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5143500" type="screen16x9"/>
  <p:notesSz cx="6799263" cy="9929813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1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26" d="100"/>
          <a:sy n="126" d="100"/>
        </p:scale>
        <p:origin x="-354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7869A-ADBA-B845-A82A-BD6B65DC99EB}" type="datetimeFigureOut">
              <a:rPr lang="it-IT" smtClean="0"/>
              <a:pPr/>
              <a:t>21/10/2016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E84F-33E5-8349-A4F9-D0E5C7730BE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9916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7869A-ADBA-B845-A82A-BD6B65DC99EB}" type="datetimeFigureOut">
              <a:rPr lang="it-IT" smtClean="0"/>
              <a:pPr/>
              <a:t>21/10/2016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E84F-33E5-8349-A4F9-D0E5C7730BE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7111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7869A-ADBA-B845-A82A-BD6B65DC99EB}" type="datetimeFigureOut">
              <a:rPr lang="it-IT" smtClean="0"/>
              <a:pPr/>
              <a:t>21/10/2016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E84F-33E5-8349-A4F9-D0E5C7730BE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0511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7869A-ADBA-B845-A82A-BD6B65DC99EB}" type="datetimeFigureOut">
              <a:rPr lang="it-IT" smtClean="0"/>
              <a:pPr/>
              <a:t>21/10/2016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E84F-33E5-8349-A4F9-D0E5C7730BE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1670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7869A-ADBA-B845-A82A-BD6B65DC99EB}" type="datetimeFigureOut">
              <a:rPr lang="it-IT" smtClean="0"/>
              <a:pPr/>
              <a:t>21/10/2016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E84F-33E5-8349-A4F9-D0E5C7730BE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2675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7869A-ADBA-B845-A82A-BD6B65DC99EB}" type="datetimeFigureOut">
              <a:rPr lang="it-IT" smtClean="0"/>
              <a:pPr/>
              <a:t>21/10/2016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E84F-33E5-8349-A4F9-D0E5C7730BE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2616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7869A-ADBA-B845-A82A-BD6B65DC99EB}" type="datetimeFigureOut">
              <a:rPr lang="it-IT" smtClean="0"/>
              <a:pPr/>
              <a:t>21/10/2016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E84F-33E5-8349-A4F9-D0E5C7730BE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0765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7869A-ADBA-B845-A82A-BD6B65DC99EB}" type="datetimeFigureOut">
              <a:rPr lang="it-IT" smtClean="0"/>
              <a:pPr/>
              <a:t>21/10/2016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E84F-33E5-8349-A4F9-D0E5C7730BE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6228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7869A-ADBA-B845-A82A-BD6B65DC99EB}" type="datetimeFigureOut">
              <a:rPr lang="it-IT" smtClean="0"/>
              <a:pPr/>
              <a:t>21/10/2016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E84F-33E5-8349-A4F9-D0E5C7730BE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4256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7869A-ADBA-B845-A82A-BD6B65DC99EB}" type="datetimeFigureOut">
              <a:rPr lang="it-IT" smtClean="0"/>
              <a:pPr/>
              <a:t>21/10/2016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E84F-33E5-8349-A4F9-D0E5C7730BE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5739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7869A-ADBA-B845-A82A-BD6B65DC99EB}" type="datetimeFigureOut">
              <a:rPr lang="it-IT" smtClean="0"/>
              <a:pPr/>
              <a:t>21/10/2016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DE84F-33E5-8349-A4F9-D0E5C7730BE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2591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7869A-ADBA-B845-A82A-BD6B65DC99EB}" type="datetimeFigureOut">
              <a:rPr lang="it-IT" smtClean="0"/>
              <a:pPr/>
              <a:t>21/10/2016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DE84F-33E5-8349-A4F9-D0E5C7730BE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946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 rot="321046">
            <a:off x="1175659" y="1865953"/>
            <a:ext cx="325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004192"/>
                </a:solidFill>
              </a:rPr>
              <a:t>Inserisci qui l’immagine</a:t>
            </a:r>
          </a:p>
          <a:p>
            <a:pPr algn="ctr"/>
            <a:r>
              <a:rPr lang="it-IT" sz="2000" b="1" dirty="0" smtClean="0">
                <a:solidFill>
                  <a:srgbClr val="004192"/>
                </a:solidFill>
              </a:rPr>
              <a:t>(1600x1200 </a:t>
            </a:r>
            <a:r>
              <a:rPr lang="it-IT" sz="2000" b="1" dirty="0" err="1" smtClean="0">
                <a:solidFill>
                  <a:srgbClr val="004192"/>
                </a:solidFill>
              </a:rPr>
              <a:t>px</a:t>
            </a:r>
            <a:r>
              <a:rPr lang="it-IT" sz="2000" b="1" dirty="0" smtClean="0">
                <a:solidFill>
                  <a:srgbClr val="004192"/>
                </a:solidFill>
              </a:rPr>
              <a:t>)</a:t>
            </a:r>
            <a:endParaRPr lang="it-IT" sz="2000" b="1" dirty="0">
              <a:solidFill>
                <a:srgbClr val="004192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 rot="21289413">
            <a:off x="4770281" y="1702350"/>
            <a:ext cx="4148657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it-IT" sz="2000" b="1" dirty="0" smtClean="0">
                <a:solidFill>
                  <a:srgbClr val="004192"/>
                </a:solidFill>
              </a:rPr>
              <a:t>Inserisci qui il testo della riflessione</a:t>
            </a:r>
            <a:endParaRPr lang="fr-FR" sz="2000" b="1" dirty="0" smtClean="0">
              <a:solidFill>
                <a:srgbClr val="004192"/>
              </a:solidFill>
            </a:endParaRPr>
          </a:p>
          <a:p>
            <a:pPr algn="ctr">
              <a:lnSpc>
                <a:spcPct val="80000"/>
              </a:lnSpc>
            </a:pPr>
            <a:endParaRPr lang="it-IT" sz="2000" b="1" dirty="0">
              <a:solidFill>
                <a:srgbClr val="004192"/>
              </a:solidFill>
            </a:endParaRPr>
          </a:p>
          <a:p>
            <a:pPr algn="ctr">
              <a:lnSpc>
                <a:spcPct val="80000"/>
              </a:lnSpc>
            </a:pPr>
            <a:endParaRPr lang="it-IT" sz="2000" b="1" dirty="0" smtClean="0">
              <a:solidFill>
                <a:srgbClr val="004192"/>
              </a:solidFill>
            </a:endParaRPr>
          </a:p>
          <a:p>
            <a:pPr algn="ctr">
              <a:lnSpc>
                <a:spcPct val="80000"/>
              </a:lnSpc>
            </a:pPr>
            <a:endParaRPr lang="it-IT" sz="2000" b="1" dirty="0" smtClean="0">
              <a:solidFill>
                <a:srgbClr val="004192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 rot="21315247">
            <a:off x="4907508" y="3002053"/>
            <a:ext cx="325057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800" b="1" dirty="0" smtClean="0">
                <a:solidFill>
                  <a:srgbClr val="004192"/>
                </a:solidFill>
              </a:rPr>
              <a:t>DA COMPLETARE</a:t>
            </a:r>
          </a:p>
          <a:p>
            <a:r>
              <a:rPr lang="it-IT" sz="800" dirty="0" smtClean="0">
                <a:solidFill>
                  <a:srgbClr val="004192"/>
                </a:solidFill>
              </a:rPr>
              <a:t>Provincia: ….</a:t>
            </a:r>
            <a:endParaRPr lang="it-IT" sz="800" dirty="0">
              <a:solidFill>
                <a:srgbClr val="004192"/>
              </a:solidFill>
            </a:endParaRPr>
          </a:p>
          <a:p>
            <a:r>
              <a:rPr lang="it-IT" sz="800" dirty="0">
                <a:solidFill>
                  <a:srgbClr val="004192"/>
                </a:solidFill>
              </a:rPr>
              <a:t>Scuola</a:t>
            </a:r>
            <a:r>
              <a:rPr lang="it-IT" sz="800" dirty="0" smtClean="0">
                <a:solidFill>
                  <a:srgbClr val="004192"/>
                </a:solidFill>
              </a:rPr>
              <a:t>: … (nome istituto e codice meccanografico)</a:t>
            </a:r>
            <a:endParaRPr lang="it-IT" sz="800" dirty="0">
              <a:solidFill>
                <a:srgbClr val="004192"/>
              </a:solidFill>
            </a:endParaRPr>
          </a:p>
          <a:p>
            <a:r>
              <a:rPr lang="it-IT" sz="800" dirty="0">
                <a:solidFill>
                  <a:srgbClr val="004192"/>
                </a:solidFill>
              </a:rPr>
              <a:t>Classe</a:t>
            </a:r>
            <a:r>
              <a:rPr lang="it-IT" sz="800" dirty="0" smtClean="0">
                <a:solidFill>
                  <a:srgbClr val="004192"/>
                </a:solidFill>
              </a:rPr>
              <a:t>: …</a:t>
            </a:r>
            <a:endParaRPr lang="it-IT" sz="800" dirty="0">
              <a:solidFill>
                <a:srgbClr val="0041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3920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31</Words>
  <Application>Microsoft Office PowerPoint</Application>
  <PresentationFormat>Presentazione su schermo (16:9)</PresentationFormat>
  <Paragraphs>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Company>xx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Simone xx</dc:creator>
  <cp:lastModifiedBy>Administrator</cp:lastModifiedBy>
  <cp:revision>14</cp:revision>
  <cp:lastPrinted>2016-10-21T07:42:15Z</cp:lastPrinted>
  <dcterms:created xsi:type="dcterms:W3CDTF">2016-08-02T19:56:07Z</dcterms:created>
  <dcterms:modified xsi:type="dcterms:W3CDTF">2016-10-21T07:42:42Z</dcterms:modified>
</cp:coreProperties>
</file>